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Montserrat SemiBold"/>
      <p:regular r:id="rId23"/>
      <p:bold r:id="rId24"/>
      <p:italic r:id="rId25"/>
      <p:boldItalic r:id="rId26"/>
    </p:embeddedFont>
    <p:embeddedFont>
      <p:font typeface="Montserrat Alternates Light"/>
      <p:regular r:id="rId27"/>
      <p:bold r:id="rId28"/>
      <p:italic r:id="rId29"/>
      <p:boldItalic r:id="rId30"/>
    </p:embeddedFont>
    <p:embeddedFont>
      <p:font typeface="Playfair Display"/>
      <p:regular r:id="rId31"/>
      <p:bold r:id="rId32"/>
      <p:italic r:id="rId33"/>
      <p:boldItalic r:id="rId34"/>
    </p:embeddedFont>
    <p:embeddedFont>
      <p:font typeface="Montserrat"/>
      <p:regular r:id="rId35"/>
      <p:bold r:id="rId36"/>
      <p:italic r:id="rId37"/>
      <p:boldItalic r:id="rId38"/>
    </p:embeddedFont>
    <p:embeddedFont>
      <p:font typeface="Montserrat Alternates"/>
      <p:regular r:id="rId39"/>
      <p:bold r:id="rId40"/>
      <p:italic r:id="rId41"/>
      <p:boldItalic r:id="rId42"/>
    </p:embeddedFont>
    <p:embeddedFont>
      <p:font typeface="Montserrat ExtraBold"/>
      <p:bold r:id="rId43"/>
      <p:boldItalic r:id="rId44"/>
    </p:embeddedFont>
    <p:embeddedFont>
      <p:font typeface="Montserrat Alternates ExtraBold"/>
      <p:bold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Alternates-bold.fntdata"/><Relationship Id="rId20" Type="http://schemas.openxmlformats.org/officeDocument/2006/relationships/slide" Target="slides/slide16.xml"/><Relationship Id="rId42" Type="http://schemas.openxmlformats.org/officeDocument/2006/relationships/font" Target="fonts/MontserratAlternates-boldItalic.fntdata"/><Relationship Id="rId41" Type="http://schemas.openxmlformats.org/officeDocument/2006/relationships/font" Target="fonts/MontserratAlternates-italic.fntdata"/><Relationship Id="rId22" Type="http://schemas.openxmlformats.org/officeDocument/2006/relationships/slide" Target="slides/slide18.xml"/><Relationship Id="rId44" Type="http://schemas.openxmlformats.org/officeDocument/2006/relationships/font" Target="fonts/MontserratExtraBold-boldItalic.fntdata"/><Relationship Id="rId21" Type="http://schemas.openxmlformats.org/officeDocument/2006/relationships/slide" Target="slides/slide17.xml"/><Relationship Id="rId43" Type="http://schemas.openxmlformats.org/officeDocument/2006/relationships/font" Target="fonts/MontserratExtraBold-bold.fntdata"/><Relationship Id="rId24" Type="http://schemas.openxmlformats.org/officeDocument/2006/relationships/font" Target="fonts/MontserratSemiBold-bold.fntdata"/><Relationship Id="rId46" Type="http://schemas.openxmlformats.org/officeDocument/2006/relationships/font" Target="fonts/MontserratAlternatesExtraBold-boldItalic.fntdata"/><Relationship Id="rId23" Type="http://schemas.openxmlformats.org/officeDocument/2006/relationships/font" Target="fonts/MontserratSemiBold-regular.fntdata"/><Relationship Id="rId45" Type="http://schemas.openxmlformats.org/officeDocument/2006/relationships/font" Target="fonts/MontserratAlternatesExtraBold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SemiBold-boldItalic.fntdata"/><Relationship Id="rId25" Type="http://schemas.openxmlformats.org/officeDocument/2006/relationships/font" Target="fonts/MontserratSemiBold-italic.fntdata"/><Relationship Id="rId28" Type="http://schemas.openxmlformats.org/officeDocument/2006/relationships/font" Target="fonts/MontserratAlternatesLight-bold.fntdata"/><Relationship Id="rId27" Type="http://schemas.openxmlformats.org/officeDocument/2006/relationships/font" Target="fonts/MontserratAlternatesLigh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AlternatesLight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layfairDisplay-regular.fntdata"/><Relationship Id="rId30" Type="http://schemas.openxmlformats.org/officeDocument/2006/relationships/font" Target="fonts/MontserratAlternatesLight-boldItalic.fntdata"/><Relationship Id="rId11" Type="http://schemas.openxmlformats.org/officeDocument/2006/relationships/slide" Target="slides/slide7.xml"/><Relationship Id="rId33" Type="http://schemas.openxmlformats.org/officeDocument/2006/relationships/font" Target="fonts/PlayfairDisplay-italic.fntdata"/><Relationship Id="rId10" Type="http://schemas.openxmlformats.org/officeDocument/2006/relationships/slide" Target="slides/slide6.xml"/><Relationship Id="rId32" Type="http://schemas.openxmlformats.org/officeDocument/2006/relationships/font" Target="fonts/PlayfairDisplay-bold.fntdata"/><Relationship Id="rId13" Type="http://schemas.openxmlformats.org/officeDocument/2006/relationships/slide" Target="slides/slide9.xml"/><Relationship Id="rId35" Type="http://schemas.openxmlformats.org/officeDocument/2006/relationships/font" Target="fonts/Montserrat-regular.fntdata"/><Relationship Id="rId12" Type="http://schemas.openxmlformats.org/officeDocument/2006/relationships/slide" Target="slides/slide8.xml"/><Relationship Id="rId34" Type="http://schemas.openxmlformats.org/officeDocument/2006/relationships/font" Target="fonts/PlayfairDisplay-boldItalic.fntdata"/><Relationship Id="rId15" Type="http://schemas.openxmlformats.org/officeDocument/2006/relationships/slide" Target="slides/slide11.xml"/><Relationship Id="rId37" Type="http://schemas.openxmlformats.org/officeDocument/2006/relationships/font" Target="fonts/Montserrat-italic.fntdata"/><Relationship Id="rId14" Type="http://schemas.openxmlformats.org/officeDocument/2006/relationships/slide" Target="slides/slide10.xml"/><Relationship Id="rId36" Type="http://schemas.openxmlformats.org/officeDocument/2006/relationships/font" Target="fonts/Montserrat-bold.fntdata"/><Relationship Id="rId17" Type="http://schemas.openxmlformats.org/officeDocument/2006/relationships/slide" Target="slides/slide13.xml"/><Relationship Id="rId39" Type="http://schemas.openxmlformats.org/officeDocument/2006/relationships/font" Target="fonts/MontserratAlternates-regular.fntdata"/><Relationship Id="rId16" Type="http://schemas.openxmlformats.org/officeDocument/2006/relationships/slide" Target="slides/slide12.xml"/><Relationship Id="rId38" Type="http://schemas.openxmlformats.org/officeDocument/2006/relationships/font" Target="fonts/Montserrat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ed1775e4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6ed1775e4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ed1775e4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ed1775e4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2e0e77190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82e0e77190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f078010ed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6f078010ed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6f078010ed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6f078010ed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82e38327f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82e38327f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82e38327f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82e38327f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82e38327f8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82e38327f8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82e68b209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82e68b20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82e0e77190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82e0e77190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f0744aa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6f0744aa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ed1775e4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ed1775e4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f078010ed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f078010ed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2e0e77190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82e0e77190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f0744aa72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f0744aa72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82e0e7719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82e0e7719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f078010ed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f078010ed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2e0e77190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82e0e77190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309512" y="-327229"/>
            <a:ext cx="4892424" cy="5406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561088" y="-327229"/>
            <a:ext cx="4892424" cy="540620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1779300"/>
            <a:ext cx="8520600" cy="97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Montserrat ExtraBold"/>
              <a:buNone/>
              <a:defRPr b="0" sz="30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2743050" y="2888250"/>
            <a:ext cx="365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1"/>
          <p:cNvPicPr preferRelativeResize="0"/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 rot="-1365984">
            <a:off x="-1959971" y="118698"/>
            <a:ext cx="5918748" cy="6540298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2028150" y="1598125"/>
            <a:ext cx="5087700" cy="11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2443500" y="2840075"/>
            <a:ext cx="4257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8" name="Google Shape;48;p11"/>
          <p:cNvPicPr preferRelativeResize="0"/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 rot="-7199997">
            <a:off x="4531704" y="539794"/>
            <a:ext cx="5918750" cy="654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rgbClr val="FFFFFF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SECTION_TITLE_AND_DESCRIPTION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0" l="0" r="8214" t="0"/>
          <a:stretch/>
        </p:blipFill>
        <p:spPr>
          <a:xfrm>
            <a:off x="658750" y="-1397100"/>
            <a:ext cx="7826501" cy="7437298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702450" y="1773225"/>
            <a:ext cx="1946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702450" y="2070300"/>
            <a:ext cx="19467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4" name="Google Shape;54;p13"/>
          <p:cNvSpPr txBox="1"/>
          <p:nvPr>
            <p:ph idx="2" type="title"/>
          </p:nvPr>
        </p:nvSpPr>
        <p:spPr>
          <a:xfrm>
            <a:off x="3598650" y="1773225"/>
            <a:ext cx="1946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5" name="Google Shape;55;p13"/>
          <p:cNvSpPr txBox="1"/>
          <p:nvPr>
            <p:ph idx="3" type="subTitle"/>
          </p:nvPr>
        </p:nvSpPr>
        <p:spPr>
          <a:xfrm>
            <a:off x="3598650" y="2070300"/>
            <a:ext cx="19467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6" name="Google Shape;56;p13"/>
          <p:cNvSpPr txBox="1"/>
          <p:nvPr>
            <p:ph idx="4" type="title"/>
          </p:nvPr>
        </p:nvSpPr>
        <p:spPr>
          <a:xfrm>
            <a:off x="6494850" y="1773225"/>
            <a:ext cx="1946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7" name="Google Shape;57;p13"/>
          <p:cNvSpPr txBox="1"/>
          <p:nvPr>
            <p:ph idx="5" type="subTitle"/>
          </p:nvPr>
        </p:nvSpPr>
        <p:spPr>
          <a:xfrm>
            <a:off x="6494850" y="2070300"/>
            <a:ext cx="19467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" name="Google Shape;58;p13"/>
          <p:cNvSpPr txBox="1"/>
          <p:nvPr>
            <p:ph idx="6" type="title"/>
          </p:nvPr>
        </p:nvSpPr>
        <p:spPr>
          <a:xfrm>
            <a:off x="5039900" y="3501280"/>
            <a:ext cx="1946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9" name="Google Shape;59;p13"/>
          <p:cNvSpPr txBox="1"/>
          <p:nvPr>
            <p:ph idx="7" type="subTitle"/>
          </p:nvPr>
        </p:nvSpPr>
        <p:spPr>
          <a:xfrm>
            <a:off x="5039888" y="3798230"/>
            <a:ext cx="19467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" name="Google Shape;60;p13"/>
          <p:cNvSpPr txBox="1"/>
          <p:nvPr>
            <p:ph idx="8" type="title"/>
          </p:nvPr>
        </p:nvSpPr>
        <p:spPr>
          <a:xfrm>
            <a:off x="2157425" y="3501280"/>
            <a:ext cx="1946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1" name="Google Shape;61;p13"/>
          <p:cNvSpPr txBox="1"/>
          <p:nvPr>
            <p:ph idx="9" type="subTitle"/>
          </p:nvPr>
        </p:nvSpPr>
        <p:spPr>
          <a:xfrm>
            <a:off x="2157413" y="3798230"/>
            <a:ext cx="19467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" name="Google Shape;62;p13"/>
          <p:cNvSpPr txBox="1"/>
          <p:nvPr>
            <p:ph hasCustomPrompt="1" idx="13" type="title"/>
          </p:nvPr>
        </p:nvSpPr>
        <p:spPr>
          <a:xfrm>
            <a:off x="1139400" y="1283325"/>
            <a:ext cx="10728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/>
          <p:nvPr>
            <p:ph hasCustomPrompt="1" idx="14" type="title"/>
          </p:nvPr>
        </p:nvSpPr>
        <p:spPr>
          <a:xfrm>
            <a:off x="4035600" y="1283325"/>
            <a:ext cx="10728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/>
          <p:nvPr>
            <p:ph hasCustomPrompt="1" idx="15" type="title"/>
          </p:nvPr>
        </p:nvSpPr>
        <p:spPr>
          <a:xfrm>
            <a:off x="6931800" y="1283325"/>
            <a:ext cx="10728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/>
          <p:nvPr>
            <p:ph hasCustomPrompt="1" idx="16" type="title"/>
          </p:nvPr>
        </p:nvSpPr>
        <p:spPr>
          <a:xfrm>
            <a:off x="5476850" y="3007778"/>
            <a:ext cx="10728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/>
          <p:nvPr>
            <p:ph hasCustomPrompt="1" idx="17" type="title"/>
          </p:nvPr>
        </p:nvSpPr>
        <p:spPr>
          <a:xfrm>
            <a:off x="2594375" y="3015515"/>
            <a:ext cx="10728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hree Columns">
  <p:cSld name="TITLE_AND_BODY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-392975"/>
            <a:ext cx="9397469" cy="3269127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>
            <p:ph type="title"/>
          </p:nvPr>
        </p:nvSpPr>
        <p:spPr>
          <a:xfrm>
            <a:off x="5341800" y="378225"/>
            <a:ext cx="3258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0" name="Google Shape;70;p14"/>
          <p:cNvSpPr txBox="1"/>
          <p:nvPr>
            <p:ph idx="2" type="title"/>
          </p:nvPr>
        </p:nvSpPr>
        <p:spPr>
          <a:xfrm>
            <a:off x="809939" y="3104050"/>
            <a:ext cx="22170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1600"/>
              <a:buNone/>
              <a:defRPr sz="1600">
                <a:solidFill>
                  <a:srgbClr val="06BAD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9pPr>
          </a:lstStyle>
          <a:p/>
        </p:txBody>
      </p:sp>
      <p:sp>
        <p:nvSpPr>
          <p:cNvPr id="71" name="Google Shape;71;p14"/>
          <p:cNvSpPr txBox="1"/>
          <p:nvPr>
            <p:ph idx="1" type="subTitle"/>
          </p:nvPr>
        </p:nvSpPr>
        <p:spPr>
          <a:xfrm>
            <a:off x="809925" y="3477200"/>
            <a:ext cx="2217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2" name="Google Shape;72;p14"/>
          <p:cNvSpPr txBox="1"/>
          <p:nvPr>
            <p:ph idx="3" type="title"/>
          </p:nvPr>
        </p:nvSpPr>
        <p:spPr>
          <a:xfrm>
            <a:off x="3463502" y="3104050"/>
            <a:ext cx="22170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1600"/>
              <a:buNone/>
              <a:defRPr sz="1600">
                <a:solidFill>
                  <a:srgbClr val="06BAD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idx="4" type="subTitle"/>
          </p:nvPr>
        </p:nvSpPr>
        <p:spPr>
          <a:xfrm>
            <a:off x="3463488" y="3477200"/>
            <a:ext cx="2217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4" name="Google Shape;74;p14"/>
          <p:cNvSpPr txBox="1"/>
          <p:nvPr>
            <p:ph idx="5" type="title"/>
          </p:nvPr>
        </p:nvSpPr>
        <p:spPr>
          <a:xfrm>
            <a:off x="6117052" y="3104050"/>
            <a:ext cx="22170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1600"/>
              <a:buNone/>
              <a:defRPr sz="1600">
                <a:solidFill>
                  <a:srgbClr val="06BAD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6" type="subTitle"/>
          </p:nvPr>
        </p:nvSpPr>
        <p:spPr>
          <a:xfrm>
            <a:off x="6117038" y="3477200"/>
            <a:ext cx="2217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ONE_COLUMN_TEXT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1008350" y="12765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1008350" y="2110500"/>
            <a:ext cx="2808000" cy="19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79" name="Google Shape;7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4647114" y="1532427"/>
            <a:ext cx="6751897" cy="224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">
  <p:cSld name="TITLE_ONLY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4201075" y="378225"/>
            <a:ext cx="4398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82" name="Google Shape;82;p16"/>
          <p:cNvPicPr preferRelativeResize="0"/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 rot="-1365984">
            <a:off x="-1511771" y="-174252"/>
            <a:ext cx="5918748" cy="6540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Bullet Points">
  <p:cSld name="SECTION_TITLE_AND_DESCRIPTION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5099425" y="1767050"/>
            <a:ext cx="3273600" cy="25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type="title"/>
          </p:nvPr>
        </p:nvSpPr>
        <p:spPr>
          <a:xfrm>
            <a:off x="3457775" y="378225"/>
            <a:ext cx="5142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Four Columns">
  <p:cSld name="TITLE_AND_BODY_1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-392975"/>
            <a:ext cx="9397469" cy="3269127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>
            <p:ph type="title"/>
          </p:nvPr>
        </p:nvSpPr>
        <p:spPr>
          <a:xfrm>
            <a:off x="5341800" y="378225"/>
            <a:ext cx="3258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9" name="Google Shape;89;p18"/>
          <p:cNvSpPr txBox="1"/>
          <p:nvPr>
            <p:ph idx="2" type="title"/>
          </p:nvPr>
        </p:nvSpPr>
        <p:spPr>
          <a:xfrm>
            <a:off x="905723" y="3146925"/>
            <a:ext cx="15972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1600"/>
              <a:buNone/>
              <a:defRPr sz="1600">
                <a:solidFill>
                  <a:srgbClr val="06BAD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1" type="subTitle"/>
          </p:nvPr>
        </p:nvSpPr>
        <p:spPr>
          <a:xfrm>
            <a:off x="905713" y="3520075"/>
            <a:ext cx="1597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3" type="title"/>
          </p:nvPr>
        </p:nvSpPr>
        <p:spPr>
          <a:xfrm>
            <a:off x="2817510" y="3146925"/>
            <a:ext cx="15972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1600"/>
              <a:buNone/>
              <a:defRPr sz="1600">
                <a:solidFill>
                  <a:srgbClr val="06BAD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idx="4" type="subTitle"/>
          </p:nvPr>
        </p:nvSpPr>
        <p:spPr>
          <a:xfrm>
            <a:off x="2817500" y="3520075"/>
            <a:ext cx="1597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5" type="title"/>
          </p:nvPr>
        </p:nvSpPr>
        <p:spPr>
          <a:xfrm>
            <a:off x="4729288" y="3146925"/>
            <a:ext cx="15972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1600"/>
              <a:buNone/>
              <a:defRPr sz="1600">
                <a:solidFill>
                  <a:srgbClr val="06BAD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9pPr>
          </a:lstStyle>
          <a:p/>
        </p:txBody>
      </p:sp>
      <p:sp>
        <p:nvSpPr>
          <p:cNvPr id="94" name="Google Shape;94;p18"/>
          <p:cNvSpPr txBox="1"/>
          <p:nvPr>
            <p:ph idx="6" type="subTitle"/>
          </p:nvPr>
        </p:nvSpPr>
        <p:spPr>
          <a:xfrm>
            <a:off x="4729278" y="3520075"/>
            <a:ext cx="1597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7" type="title"/>
          </p:nvPr>
        </p:nvSpPr>
        <p:spPr>
          <a:xfrm>
            <a:off x="6641075" y="3146925"/>
            <a:ext cx="15972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1600"/>
              <a:buNone/>
              <a:defRPr sz="1600">
                <a:solidFill>
                  <a:srgbClr val="06BAD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9pPr>
          </a:lstStyle>
          <a:p/>
        </p:txBody>
      </p:sp>
      <p:sp>
        <p:nvSpPr>
          <p:cNvPr id="96" name="Google Shape;96;p18"/>
          <p:cNvSpPr txBox="1"/>
          <p:nvPr>
            <p:ph idx="8" type="subTitle"/>
          </p:nvPr>
        </p:nvSpPr>
        <p:spPr>
          <a:xfrm>
            <a:off x="6641065" y="3520075"/>
            <a:ext cx="1597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wo Columns">
  <p:cSld name="TITLE_AND_BODY_1_2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-392975"/>
            <a:ext cx="9397469" cy="3269127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>
            <p:ph type="title"/>
          </p:nvPr>
        </p:nvSpPr>
        <p:spPr>
          <a:xfrm>
            <a:off x="5341800" y="378225"/>
            <a:ext cx="3258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0" name="Google Shape;100;p19"/>
          <p:cNvSpPr txBox="1"/>
          <p:nvPr>
            <p:ph idx="2" type="title"/>
          </p:nvPr>
        </p:nvSpPr>
        <p:spPr>
          <a:xfrm>
            <a:off x="1426194" y="2418250"/>
            <a:ext cx="24282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1600"/>
              <a:buNone/>
              <a:defRPr sz="1600">
                <a:solidFill>
                  <a:srgbClr val="06BAD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1" type="subTitle"/>
          </p:nvPr>
        </p:nvSpPr>
        <p:spPr>
          <a:xfrm>
            <a:off x="1426175" y="2791400"/>
            <a:ext cx="2428200" cy="14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2" name="Google Shape;102;p19"/>
          <p:cNvSpPr txBox="1"/>
          <p:nvPr>
            <p:ph idx="3" type="title"/>
          </p:nvPr>
        </p:nvSpPr>
        <p:spPr>
          <a:xfrm>
            <a:off x="5289622" y="2418250"/>
            <a:ext cx="24282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1600"/>
              <a:buFont typeface="Montserrat Alternates ExtraBold"/>
              <a:buNone/>
              <a:defRPr sz="1600">
                <a:solidFill>
                  <a:srgbClr val="06BAD6"/>
                </a:solidFill>
                <a:latin typeface="Montserrat Alternates ExtraBold"/>
                <a:ea typeface="Montserrat Alternates ExtraBold"/>
                <a:cs typeface="Montserrat Alternates ExtraBold"/>
                <a:sym typeface="Montserrat Alternate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4" type="subTitle"/>
          </p:nvPr>
        </p:nvSpPr>
        <p:spPr>
          <a:xfrm>
            <a:off x="5289601" y="2791400"/>
            <a:ext cx="2428200" cy="14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Alternates Light"/>
              <a:buNone/>
              <a:defRPr sz="14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sign">
  <p:cSld name="TITLE_AND_BODY_1_2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6672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/>
          <p:nvPr>
            <p:ph type="title"/>
          </p:nvPr>
        </p:nvSpPr>
        <p:spPr>
          <a:xfrm>
            <a:off x="5188625" y="2150850"/>
            <a:ext cx="3156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5188625" y="919425"/>
            <a:ext cx="2445000" cy="11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5188625" y="3194925"/>
            <a:ext cx="3156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 1">
  <p:cSld name="ONE_COLUMN_TEXT_1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2128400" y="3131396"/>
            <a:ext cx="2241900" cy="14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107" name="Google Shape;10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399995">
            <a:off x="-2368482" y="1910826"/>
            <a:ext cx="6751897" cy="22418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1"/>
          <p:cNvSpPr txBox="1"/>
          <p:nvPr>
            <p:ph type="title"/>
          </p:nvPr>
        </p:nvSpPr>
        <p:spPr>
          <a:xfrm>
            <a:off x="5341800" y="378225"/>
            <a:ext cx="3258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ix Columns ">
  <p:cSld name="TITLE_AND_BODY_1_3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-392975"/>
            <a:ext cx="9397469" cy="326912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"/>
          <p:cNvSpPr txBox="1"/>
          <p:nvPr>
            <p:ph type="title"/>
          </p:nvPr>
        </p:nvSpPr>
        <p:spPr>
          <a:xfrm>
            <a:off x="5341800" y="378225"/>
            <a:ext cx="3258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2" name="Google Shape;112;p22"/>
          <p:cNvSpPr txBox="1"/>
          <p:nvPr>
            <p:ph idx="2" type="title"/>
          </p:nvPr>
        </p:nvSpPr>
        <p:spPr>
          <a:xfrm>
            <a:off x="809952" y="1559225"/>
            <a:ext cx="22170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1600"/>
              <a:buNone/>
              <a:defRPr sz="1600">
                <a:solidFill>
                  <a:srgbClr val="06BAD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809938" y="1932375"/>
            <a:ext cx="2217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4" name="Google Shape;114;p22"/>
          <p:cNvSpPr txBox="1"/>
          <p:nvPr>
            <p:ph idx="3" type="title"/>
          </p:nvPr>
        </p:nvSpPr>
        <p:spPr>
          <a:xfrm>
            <a:off x="3463514" y="1559225"/>
            <a:ext cx="22170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1600"/>
              <a:buNone/>
              <a:defRPr sz="1600">
                <a:solidFill>
                  <a:srgbClr val="06BAD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9pPr>
          </a:lstStyle>
          <a:p/>
        </p:txBody>
      </p:sp>
      <p:sp>
        <p:nvSpPr>
          <p:cNvPr id="115" name="Google Shape;115;p22"/>
          <p:cNvSpPr txBox="1"/>
          <p:nvPr>
            <p:ph idx="4" type="subTitle"/>
          </p:nvPr>
        </p:nvSpPr>
        <p:spPr>
          <a:xfrm>
            <a:off x="3463500" y="1932375"/>
            <a:ext cx="2217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6" name="Google Shape;116;p22"/>
          <p:cNvSpPr txBox="1"/>
          <p:nvPr>
            <p:ph idx="5" type="title"/>
          </p:nvPr>
        </p:nvSpPr>
        <p:spPr>
          <a:xfrm>
            <a:off x="6117064" y="1559225"/>
            <a:ext cx="22170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1600"/>
              <a:buNone/>
              <a:defRPr sz="1600">
                <a:solidFill>
                  <a:srgbClr val="06BAD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9pPr>
          </a:lstStyle>
          <a:p/>
        </p:txBody>
      </p:sp>
      <p:sp>
        <p:nvSpPr>
          <p:cNvPr id="117" name="Google Shape;117;p22"/>
          <p:cNvSpPr txBox="1"/>
          <p:nvPr>
            <p:ph idx="6" type="subTitle"/>
          </p:nvPr>
        </p:nvSpPr>
        <p:spPr>
          <a:xfrm>
            <a:off x="6117050" y="1932375"/>
            <a:ext cx="2217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8" name="Google Shape;118;p22"/>
          <p:cNvSpPr txBox="1"/>
          <p:nvPr>
            <p:ph idx="7" type="title"/>
          </p:nvPr>
        </p:nvSpPr>
        <p:spPr>
          <a:xfrm>
            <a:off x="809939" y="3207225"/>
            <a:ext cx="22170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1600"/>
              <a:buNone/>
              <a:defRPr sz="1600">
                <a:solidFill>
                  <a:srgbClr val="06BAD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9pPr>
          </a:lstStyle>
          <a:p/>
        </p:txBody>
      </p:sp>
      <p:sp>
        <p:nvSpPr>
          <p:cNvPr id="119" name="Google Shape;119;p22"/>
          <p:cNvSpPr txBox="1"/>
          <p:nvPr>
            <p:ph idx="8" type="subTitle"/>
          </p:nvPr>
        </p:nvSpPr>
        <p:spPr>
          <a:xfrm>
            <a:off x="809925" y="3580375"/>
            <a:ext cx="2217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0" name="Google Shape;120;p22"/>
          <p:cNvSpPr txBox="1"/>
          <p:nvPr>
            <p:ph idx="9" type="title"/>
          </p:nvPr>
        </p:nvSpPr>
        <p:spPr>
          <a:xfrm>
            <a:off x="3463502" y="3207225"/>
            <a:ext cx="22170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1600"/>
              <a:buNone/>
              <a:defRPr sz="1600">
                <a:solidFill>
                  <a:srgbClr val="06BAD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9pPr>
          </a:lstStyle>
          <a:p/>
        </p:txBody>
      </p:sp>
      <p:sp>
        <p:nvSpPr>
          <p:cNvPr id="121" name="Google Shape;121;p22"/>
          <p:cNvSpPr txBox="1"/>
          <p:nvPr>
            <p:ph idx="13" type="subTitle"/>
          </p:nvPr>
        </p:nvSpPr>
        <p:spPr>
          <a:xfrm>
            <a:off x="3463488" y="3580375"/>
            <a:ext cx="2217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2" name="Google Shape;122;p22"/>
          <p:cNvSpPr txBox="1"/>
          <p:nvPr>
            <p:ph idx="14" type="title"/>
          </p:nvPr>
        </p:nvSpPr>
        <p:spPr>
          <a:xfrm>
            <a:off x="6117052" y="3207225"/>
            <a:ext cx="22170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1600"/>
              <a:buNone/>
              <a:defRPr sz="1600">
                <a:solidFill>
                  <a:srgbClr val="06BAD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9pPr>
          </a:lstStyle>
          <a:p/>
        </p:txBody>
      </p:sp>
      <p:sp>
        <p:nvSpPr>
          <p:cNvPr id="123" name="Google Shape;123;p22"/>
          <p:cNvSpPr txBox="1"/>
          <p:nvPr>
            <p:ph idx="15" type="subTitle"/>
          </p:nvPr>
        </p:nvSpPr>
        <p:spPr>
          <a:xfrm>
            <a:off x="6117038" y="3580375"/>
            <a:ext cx="2217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wo Columns 1">
  <p:cSld name="TITLE_AND_BODY_1_2_2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">
            <a:off x="3" y="3019082"/>
            <a:ext cx="9533454" cy="316545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>
            <p:ph type="title"/>
          </p:nvPr>
        </p:nvSpPr>
        <p:spPr>
          <a:xfrm>
            <a:off x="5341800" y="378225"/>
            <a:ext cx="3258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7" name="Google Shape;127;p23"/>
          <p:cNvSpPr txBox="1"/>
          <p:nvPr>
            <p:ph idx="2" type="title"/>
          </p:nvPr>
        </p:nvSpPr>
        <p:spPr>
          <a:xfrm>
            <a:off x="1671086" y="1231700"/>
            <a:ext cx="28059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1600"/>
              <a:buNone/>
              <a:defRPr sz="1600">
                <a:solidFill>
                  <a:srgbClr val="06BAD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9pPr>
          </a:lstStyle>
          <a:p/>
        </p:txBody>
      </p:sp>
      <p:sp>
        <p:nvSpPr>
          <p:cNvPr id="128" name="Google Shape;128;p23"/>
          <p:cNvSpPr txBox="1"/>
          <p:nvPr>
            <p:ph idx="1" type="subTitle"/>
          </p:nvPr>
        </p:nvSpPr>
        <p:spPr>
          <a:xfrm>
            <a:off x="1671064" y="1604850"/>
            <a:ext cx="28059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9" name="Google Shape;129;p23"/>
          <p:cNvSpPr txBox="1"/>
          <p:nvPr>
            <p:ph idx="3" type="title"/>
          </p:nvPr>
        </p:nvSpPr>
        <p:spPr>
          <a:xfrm>
            <a:off x="4667036" y="2547925"/>
            <a:ext cx="28059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1600"/>
              <a:buNone/>
              <a:defRPr sz="1600">
                <a:solidFill>
                  <a:srgbClr val="06BAD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9pPr>
          </a:lstStyle>
          <a:p/>
        </p:txBody>
      </p:sp>
      <p:sp>
        <p:nvSpPr>
          <p:cNvPr id="130" name="Google Shape;130;p23"/>
          <p:cNvSpPr txBox="1"/>
          <p:nvPr>
            <p:ph idx="4" type="subTitle"/>
          </p:nvPr>
        </p:nvSpPr>
        <p:spPr>
          <a:xfrm>
            <a:off x="4667014" y="2921075"/>
            <a:ext cx="28059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 + Credits">
  <p:cSld name="SECTION_HEADER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6672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>
            <p:ph type="title"/>
          </p:nvPr>
        </p:nvSpPr>
        <p:spPr>
          <a:xfrm>
            <a:off x="5150300" y="694050"/>
            <a:ext cx="3156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4" name="Google Shape;134;p24"/>
          <p:cNvSpPr txBox="1"/>
          <p:nvPr>
            <p:ph idx="1" type="subTitle"/>
          </p:nvPr>
        </p:nvSpPr>
        <p:spPr>
          <a:xfrm>
            <a:off x="5150300" y="1535850"/>
            <a:ext cx="3156600" cy="11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4"/>
          <p:cNvSpPr txBox="1"/>
          <p:nvPr/>
        </p:nvSpPr>
        <p:spPr>
          <a:xfrm>
            <a:off x="5150300" y="3218125"/>
            <a:ext cx="31926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Slidesgo, including icons by Flaticon, and infographics &amp; images by Freepik. </a:t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1">
  <p:cSld name="TITLE_ONLY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4201075" y="378225"/>
            <a:ext cx="4398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">
  <p:cSld name="BLANK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 rot="-7199997">
            <a:off x="4531704" y="539794"/>
            <a:ext cx="5918750" cy="654030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/>
          <p:nvPr>
            <p:ph idx="1" type="body"/>
          </p:nvPr>
        </p:nvSpPr>
        <p:spPr>
          <a:xfrm>
            <a:off x="686700" y="1000075"/>
            <a:ext cx="7392900" cy="32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7975" lvl="0" marL="457200">
              <a:spcBef>
                <a:spcPts val="0"/>
              </a:spcBef>
              <a:spcAft>
                <a:spcPts val="0"/>
              </a:spcAft>
              <a:buSzPts val="1250"/>
              <a:buChar char="●"/>
              <a:defRPr sz="1250"/>
            </a:lvl1pPr>
            <a:lvl2pPr indent="-307975" lvl="1" marL="914400">
              <a:spcBef>
                <a:spcPts val="1600"/>
              </a:spcBef>
              <a:spcAft>
                <a:spcPts val="0"/>
              </a:spcAft>
              <a:buSzPts val="1250"/>
              <a:buChar char="○"/>
              <a:defRPr sz="1250"/>
            </a:lvl2pPr>
            <a:lvl3pPr indent="-307975" lvl="2" marL="1371600">
              <a:spcBef>
                <a:spcPts val="1600"/>
              </a:spcBef>
              <a:spcAft>
                <a:spcPts val="0"/>
              </a:spcAft>
              <a:buSzPts val="1250"/>
              <a:buChar char="■"/>
              <a:defRPr sz="1250"/>
            </a:lvl3pPr>
            <a:lvl4pPr indent="-307975" lvl="3" marL="1828800">
              <a:spcBef>
                <a:spcPts val="1600"/>
              </a:spcBef>
              <a:spcAft>
                <a:spcPts val="0"/>
              </a:spcAft>
              <a:buSzPts val="1250"/>
              <a:buChar char="●"/>
              <a:defRPr sz="1250"/>
            </a:lvl4pPr>
            <a:lvl5pPr indent="-307975" lvl="4" marL="2286000">
              <a:spcBef>
                <a:spcPts val="1600"/>
              </a:spcBef>
              <a:spcAft>
                <a:spcPts val="0"/>
              </a:spcAft>
              <a:buSzPts val="1250"/>
              <a:buChar char="○"/>
              <a:defRPr sz="1250"/>
            </a:lvl5pPr>
            <a:lvl6pPr indent="-307975" lvl="5" marL="2743200">
              <a:spcBef>
                <a:spcPts val="1600"/>
              </a:spcBef>
              <a:spcAft>
                <a:spcPts val="0"/>
              </a:spcAft>
              <a:buSzPts val="1250"/>
              <a:buChar char="■"/>
              <a:defRPr sz="1250"/>
            </a:lvl6pPr>
            <a:lvl7pPr indent="-307975" lvl="6" marL="3200400">
              <a:spcBef>
                <a:spcPts val="1600"/>
              </a:spcBef>
              <a:spcAft>
                <a:spcPts val="0"/>
              </a:spcAft>
              <a:buSzPts val="1250"/>
              <a:buChar char="●"/>
              <a:defRPr sz="1250"/>
            </a:lvl7pPr>
            <a:lvl8pPr indent="-307975" lvl="7" marL="3657600">
              <a:spcBef>
                <a:spcPts val="1600"/>
              </a:spcBef>
              <a:spcAft>
                <a:spcPts val="0"/>
              </a:spcAft>
              <a:buSzPts val="1250"/>
              <a:buChar char="○"/>
              <a:defRPr sz="1250"/>
            </a:lvl8pPr>
            <a:lvl9pPr indent="-307975" lvl="8" marL="4114800">
              <a:spcBef>
                <a:spcPts val="1600"/>
              </a:spcBef>
              <a:spcAft>
                <a:spcPts val="1600"/>
              </a:spcAft>
              <a:buSzPts val="1250"/>
              <a:buChar char="■"/>
              <a:defRPr sz="1250"/>
            </a:lvl9pPr>
          </a:lstStyle>
          <a:p/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2010025" y="378225"/>
            <a:ext cx="65898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8214" t="0"/>
          <a:stretch/>
        </p:blipFill>
        <p:spPr>
          <a:xfrm>
            <a:off x="658750" y="-1397100"/>
            <a:ext cx="7826501" cy="7437298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idx="1" type="body"/>
          </p:nvPr>
        </p:nvSpPr>
        <p:spPr>
          <a:xfrm>
            <a:off x="775144" y="1313000"/>
            <a:ext cx="3564900" cy="32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03956" y="1313000"/>
            <a:ext cx="3564900" cy="32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type="title"/>
          </p:nvPr>
        </p:nvSpPr>
        <p:spPr>
          <a:xfrm>
            <a:off x="4201075" y="378225"/>
            <a:ext cx="4398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 rotWithShape="1">
          <a:blip r:embed="rId2">
            <a:alphaModFix/>
          </a:blip>
          <a:srcRect b="0" l="0" r="8214" t="0"/>
          <a:stretch/>
        </p:blipFill>
        <p:spPr>
          <a:xfrm>
            <a:off x="658750" y="-1397100"/>
            <a:ext cx="7826501" cy="7437298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/>
          <p:nvPr>
            <p:ph type="title"/>
          </p:nvPr>
        </p:nvSpPr>
        <p:spPr>
          <a:xfrm>
            <a:off x="2629450" y="378225"/>
            <a:ext cx="59703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192424" y="1047350"/>
            <a:ext cx="12336426" cy="4096149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/>
          <p:nvPr>
            <p:ph type="title"/>
          </p:nvPr>
        </p:nvSpPr>
        <p:spPr>
          <a:xfrm>
            <a:off x="5223175" y="12765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5223175" y="2110500"/>
            <a:ext cx="2808000" cy="19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690450" y="450150"/>
            <a:ext cx="42042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6" name="Google Shape;36;p8"/>
          <p:cNvPicPr preferRelativeResize="0"/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 rot="-3651880">
            <a:off x="-1772274" y="-44184"/>
            <a:ext cx="5918752" cy="6540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1098925" y="531350"/>
            <a:ext cx="3273600" cy="123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1098925" y="1895625"/>
            <a:ext cx="3273600" cy="25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3457775" y="378225"/>
            <a:ext cx="5142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title"/>
          </p:nvPr>
        </p:nvSpPr>
        <p:spPr>
          <a:xfrm>
            <a:off x="3457775" y="378225"/>
            <a:ext cx="5142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43" name="Google Shape;43;p10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" y="2801493"/>
            <a:ext cx="9144003" cy="3036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gradFill>
          <a:gsLst>
            <a:gs pos="0">
              <a:srgbClr val="00237D"/>
            </a:gs>
            <a:gs pos="100000">
              <a:srgbClr val="01144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ExtraBold"/>
              <a:buNone/>
              <a:defRPr sz="28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sz="28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sz="28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sz="28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sz="28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sz="28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sz="28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sz="28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sz="28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Char char="●"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6.png"/><Relationship Id="rId8" Type="http://schemas.openxmlformats.org/officeDocument/2006/relationships/image" Target="../media/image11.png"/><Relationship Id="rId11" Type="http://schemas.openxmlformats.org/officeDocument/2006/relationships/image" Target="../media/image13.png"/><Relationship Id="rId10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4651350" y="878150"/>
            <a:ext cx="3773100" cy="11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Galvatron: Content Hub</a:t>
            </a:r>
            <a:endParaRPr/>
          </a:p>
        </p:txBody>
      </p:sp>
      <p:sp>
        <p:nvSpPr>
          <p:cNvPr id="144" name="Google Shape;144;p27"/>
          <p:cNvSpPr txBox="1"/>
          <p:nvPr>
            <p:ph idx="1" type="body"/>
          </p:nvPr>
        </p:nvSpPr>
        <p:spPr>
          <a:xfrm>
            <a:off x="4651350" y="2110500"/>
            <a:ext cx="3715200" cy="17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Vickie Yen, Tony Kong, Yuting Wen, Peter Han, Pengwei Zhou, Tyler Nee, David Guo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325" y="813600"/>
            <a:ext cx="3340451" cy="31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type="title"/>
          </p:nvPr>
        </p:nvSpPr>
        <p:spPr>
          <a:xfrm>
            <a:off x="5341800" y="378225"/>
            <a:ext cx="3258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Aggregator: Main Components</a:t>
            </a:r>
            <a:endParaRPr/>
          </a:p>
        </p:txBody>
      </p:sp>
      <p:sp>
        <p:nvSpPr>
          <p:cNvPr id="244" name="Google Shape;244;p36"/>
          <p:cNvSpPr txBox="1"/>
          <p:nvPr>
            <p:ph idx="2" type="title"/>
          </p:nvPr>
        </p:nvSpPr>
        <p:spPr>
          <a:xfrm>
            <a:off x="126874" y="3305672"/>
            <a:ext cx="1972800" cy="32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Authorization</a:t>
            </a:r>
            <a:endParaRPr/>
          </a:p>
        </p:txBody>
      </p:sp>
      <p:sp>
        <p:nvSpPr>
          <p:cNvPr id="245" name="Google Shape;245;p36"/>
          <p:cNvSpPr txBox="1"/>
          <p:nvPr>
            <p:ph idx="3" type="title"/>
          </p:nvPr>
        </p:nvSpPr>
        <p:spPr>
          <a:xfrm>
            <a:off x="2488197" y="3305672"/>
            <a:ext cx="1972800" cy="32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Scheduler</a:t>
            </a:r>
            <a:endParaRPr/>
          </a:p>
        </p:txBody>
      </p:sp>
      <p:sp>
        <p:nvSpPr>
          <p:cNvPr id="246" name="Google Shape;246;p36"/>
          <p:cNvSpPr txBox="1"/>
          <p:nvPr>
            <p:ph idx="5" type="title"/>
          </p:nvPr>
        </p:nvSpPr>
        <p:spPr>
          <a:xfrm>
            <a:off x="4849509" y="3305672"/>
            <a:ext cx="1972800" cy="32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RSS Feed</a:t>
            </a:r>
            <a:endParaRPr/>
          </a:p>
        </p:txBody>
      </p:sp>
      <p:sp>
        <p:nvSpPr>
          <p:cNvPr id="247" name="Google Shape;247;p36"/>
          <p:cNvSpPr/>
          <p:nvPr/>
        </p:nvSpPr>
        <p:spPr>
          <a:xfrm>
            <a:off x="5547809" y="2335858"/>
            <a:ext cx="576279" cy="615816"/>
          </a:xfrm>
          <a:custGeom>
            <a:rect b="b" l="l" r="r" t="t"/>
            <a:pathLst>
              <a:path extrusionOk="0" h="382" w="373">
                <a:moveTo>
                  <a:pt x="0" y="0"/>
                </a:moveTo>
                <a:lnTo>
                  <a:pt x="0" y="0"/>
                </a:lnTo>
                <a:cubicBezTo>
                  <a:pt x="0" y="62"/>
                  <a:pt x="0" y="62"/>
                  <a:pt x="0" y="62"/>
                </a:cubicBezTo>
                <a:cubicBezTo>
                  <a:pt x="178" y="62"/>
                  <a:pt x="319" y="204"/>
                  <a:pt x="319" y="381"/>
                </a:cubicBezTo>
                <a:cubicBezTo>
                  <a:pt x="372" y="381"/>
                  <a:pt x="372" y="381"/>
                  <a:pt x="372" y="381"/>
                </a:cubicBezTo>
                <a:cubicBezTo>
                  <a:pt x="372" y="168"/>
                  <a:pt x="205" y="0"/>
                  <a:pt x="0" y="0"/>
                </a:cubicBezTo>
                <a:close/>
                <a:moveTo>
                  <a:pt x="0" y="115"/>
                </a:moveTo>
                <a:lnTo>
                  <a:pt x="0" y="115"/>
                </a:lnTo>
                <a:cubicBezTo>
                  <a:pt x="0" y="177"/>
                  <a:pt x="0" y="177"/>
                  <a:pt x="0" y="177"/>
                </a:cubicBezTo>
                <a:cubicBezTo>
                  <a:pt x="107" y="177"/>
                  <a:pt x="196" y="266"/>
                  <a:pt x="196" y="381"/>
                </a:cubicBezTo>
                <a:cubicBezTo>
                  <a:pt x="258" y="381"/>
                  <a:pt x="258" y="381"/>
                  <a:pt x="258" y="381"/>
                </a:cubicBezTo>
                <a:cubicBezTo>
                  <a:pt x="258" y="230"/>
                  <a:pt x="142" y="115"/>
                  <a:pt x="0" y="115"/>
                </a:cubicBezTo>
                <a:close/>
                <a:moveTo>
                  <a:pt x="54" y="266"/>
                </a:moveTo>
                <a:lnTo>
                  <a:pt x="54" y="266"/>
                </a:lnTo>
                <a:cubicBezTo>
                  <a:pt x="27" y="266"/>
                  <a:pt x="0" y="293"/>
                  <a:pt x="0" y="319"/>
                </a:cubicBezTo>
                <a:cubicBezTo>
                  <a:pt x="0" y="355"/>
                  <a:pt x="27" y="381"/>
                  <a:pt x="54" y="381"/>
                </a:cubicBezTo>
                <a:cubicBezTo>
                  <a:pt x="89" y="381"/>
                  <a:pt x="107" y="355"/>
                  <a:pt x="107" y="319"/>
                </a:cubicBezTo>
                <a:cubicBezTo>
                  <a:pt x="107" y="293"/>
                  <a:pt x="89" y="266"/>
                  <a:pt x="54" y="266"/>
                </a:cubicBezTo>
                <a:close/>
              </a:path>
            </a:pathLst>
          </a:custGeom>
          <a:solidFill>
            <a:srgbClr val="06BAD6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248" name="Google Shape;248;p36"/>
          <p:cNvGrpSpPr/>
          <p:nvPr/>
        </p:nvGrpSpPr>
        <p:grpSpPr>
          <a:xfrm>
            <a:off x="3137453" y="2335874"/>
            <a:ext cx="674313" cy="615736"/>
            <a:chOff x="1756921" y="1509739"/>
            <a:chExt cx="345997" cy="345997"/>
          </a:xfrm>
        </p:grpSpPr>
        <p:sp>
          <p:nvSpPr>
            <p:cNvPr id="249" name="Google Shape;249;p36"/>
            <p:cNvSpPr/>
            <p:nvPr/>
          </p:nvSpPr>
          <p:spPr>
            <a:xfrm>
              <a:off x="1756921" y="1509739"/>
              <a:ext cx="345997" cy="345997"/>
            </a:xfrm>
            <a:custGeom>
              <a:rect b="b" l="l" r="r" t="t"/>
              <a:pathLst>
                <a:path extrusionOk="0" h="10871" w="10871">
                  <a:moveTo>
                    <a:pt x="5442" y="0"/>
                  </a:moveTo>
                  <a:cubicBezTo>
                    <a:pt x="3977" y="0"/>
                    <a:pt x="2620" y="572"/>
                    <a:pt x="1596" y="1596"/>
                  </a:cubicBezTo>
                  <a:cubicBezTo>
                    <a:pt x="572" y="2620"/>
                    <a:pt x="1" y="3989"/>
                    <a:pt x="1" y="5441"/>
                  </a:cubicBezTo>
                  <a:cubicBezTo>
                    <a:pt x="1" y="6882"/>
                    <a:pt x="572" y="8251"/>
                    <a:pt x="1596" y="9275"/>
                  </a:cubicBezTo>
                  <a:cubicBezTo>
                    <a:pt x="2620" y="10299"/>
                    <a:pt x="3989" y="10871"/>
                    <a:pt x="5442" y="10871"/>
                  </a:cubicBezTo>
                  <a:cubicBezTo>
                    <a:pt x="6882" y="10871"/>
                    <a:pt x="8252" y="10299"/>
                    <a:pt x="9276" y="9275"/>
                  </a:cubicBezTo>
                  <a:cubicBezTo>
                    <a:pt x="10299" y="8251"/>
                    <a:pt x="10871" y="6882"/>
                    <a:pt x="10871" y="5441"/>
                  </a:cubicBezTo>
                  <a:cubicBezTo>
                    <a:pt x="10871" y="5346"/>
                    <a:pt x="10871" y="5263"/>
                    <a:pt x="10859" y="5156"/>
                  </a:cubicBezTo>
                  <a:cubicBezTo>
                    <a:pt x="10859" y="5060"/>
                    <a:pt x="10788" y="5001"/>
                    <a:pt x="10692" y="5001"/>
                  </a:cubicBezTo>
                  <a:cubicBezTo>
                    <a:pt x="10609" y="5001"/>
                    <a:pt x="10549" y="5084"/>
                    <a:pt x="10549" y="5168"/>
                  </a:cubicBezTo>
                  <a:lnTo>
                    <a:pt x="10549" y="5441"/>
                  </a:lnTo>
                  <a:cubicBezTo>
                    <a:pt x="10549" y="6811"/>
                    <a:pt x="10014" y="8085"/>
                    <a:pt x="9037" y="9049"/>
                  </a:cubicBezTo>
                  <a:cubicBezTo>
                    <a:pt x="8073" y="10025"/>
                    <a:pt x="6787" y="10561"/>
                    <a:pt x="5418" y="10561"/>
                  </a:cubicBezTo>
                  <a:cubicBezTo>
                    <a:pt x="4061" y="10561"/>
                    <a:pt x="2775" y="10025"/>
                    <a:pt x="1810" y="9049"/>
                  </a:cubicBezTo>
                  <a:cubicBezTo>
                    <a:pt x="834" y="8085"/>
                    <a:pt x="298" y="6811"/>
                    <a:pt x="298" y="5441"/>
                  </a:cubicBezTo>
                  <a:cubicBezTo>
                    <a:pt x="298" y="4072"/>
                    <a:pt x="834" y="2786"/>
                    <a:pt x="1810" y="1822"/>
                  </a:cubicBezTo>
                  <a:cubicBezTo>
                    <a:pt x="2775" y="858"/>
                    <a:pt x="4061" y="322"/>
                    <a:pt x="5418" y="322"/>
                  </a:cubicBezTo>
                  <a:cubicBezTo>
                    <a:pt x="6632" y="322"/>
                    <a:pt x="7799" y="750"/>
                    <a:pt x="8728" y="1524"/>
                  </a:cubicBezTo>
                  <a:cubicBezTo>
                    <a:pt x="9633" y="2298"/>
                    <a:pt x="10264" y="3358"/>
                    <a:pt x="10466" y="4513"/>
                  </a:cubicBezTo>
                  <a:cubicBezTo>
                    <a:pt x="10476" y="4594"/>
                    <a:pt x="10547" y="4649"/>
                    <a:pt x="10612" y="4649"/>
                  </a:cubicBezTo>
                  <a:cubicBezTo>
                    <a:pt x="10623" y="4649"/>
                    <a:pt x="10634" y="4647"/>
                    <a:pt x="10645" y="4644"/>
                  </a:cubicBezTo>
                  <a:cubicBezTo>
                    <a:pt x="10740" y="4632"/>
                    <a:pt x="10800" y="4548"/>
                    <a:pt x="10776" y="4465"/>
                  </a:cubicBezTo>
                  <a:cubicBezTo>
                    <a:pt x="10561" y="3239"/>
                    <a:pt x="9907" y="2108"/>
                    <a:pt x="8930" y="1286"/>
                  </a:cubicBezTo>
                  <a:cubicBezTo>
                    <a:pt x="7954" y="465"/>
                    <a:pt x="6716" y="0"/>
                    <a:pt x="5442" y="0"/>
                  </a:cubicBezTo>
                  <a:close/>
                </a:path>
              </a:pathLst>
            </a:custGeom>
            <a:solidFill>
              <a:srgbClr val="06BA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6"/>
            <p:cNvSpPr/>
            <p:nvPr/>
          </p:nvSpPr>
          <p:spPr>
            <a:xfrm>
              <a:off x="1781937" y="1535488"/>
              <a:ext cx="295614" cy="295614"/>
            </a:xfrm>
            <a:custGeom>
              <a:rect b="b" l="l" r="r" t="t"/>
              <a:pathLst>
                <a:path extrusionOk="0" h="9288" w="9288">
                  <a:moveTo>
                    <a:pt x="4644" y="1"/>
                  </a:moveTo>
                  <a:cubicBezTo>
                    <a:pt x="3989" y="1"/>
                    <a:pt x="3346" y="132"/>
                    <a:pt x="2751" y="406"/>
                  </a:cubicBezTo>
                  <a:cubicBezTo>
                    <a:pt x="2167" y="656"/>
                    <a:pt x="1667" y="1025"/>
                    <a:pt x="1227" y="1489"/>
                  </a:cubicBezTo>
                  <a:cubicBezTo>
                    <a:pt x="1167" y="1549"/>
                    <a:pt x="1167" y="1656"/>
                    <a:pt x="1251" y="1715"/>
                  </a:cubicBezTo>
                  <a:cubicBezTo>
                    <a:pt x="1278" y="1743"/>
                    <a:pt x="1313" y="1757"/>
                    <a:pt x="1348" y="1757"/>
                  </a:cubicBezTo>
                  <a:cubicBezTo>
                    <a:pt x="1390" y="1757"/>
                    <a:pt x="1433" y="1737"/>
                    <a:pt x="1465" y="1692"/>
                  </a:cubicBezTo>
                  <a:cubicBezTo>
                    <a:pt x="1870" y="1263"/>
                    <a:pt x="2346" y="918"/>
                    <a:pt x="2882" y="680"/>
                  </a:cubicBezTo>
                  <a:cubicBezTo>
                    <a:pt x="3429" y="430"/>
                    <a:pt x="4025" y="310"/>
                    <a:pt x="4644" y="310"/>
                  </a:cubicBezTo>
                  <a:cubicBezTo>
                    <a:pt x="7025" y="310"/>
                    <a:pt x="8966" y="2239"/>
                    <a:pt x="8966" y="4644"/>
                  </a:cubicBezTo>
                  <a:cubicBezTo>
                    <a:pt x="8966" y="7037"/>
                    <a:pt x="7037" y="8978"/>
                    <a:pt x="4644" y="8978"/>
                  </a:cubicBezTo>
                  <a:cubicBezTo>
                    <a:pt x="2263" y="8978"/>
                    <a:pt x="310" y="7037"/>
                    <a:pt x="310" y="4644"/>
                  </a:cubicBezTo>
                  <a:cubicBezTo>
                    <a:pt x="310" y="3799"/>
                    <a:pt x="560" y="2966"/>
                    <a:pt x="1024" y="2263"/>
                  </a:cubicBezTo>
                  <a:cubicBezTo>
                    <a:pt x="1084" y="2192"/>
                    <a:pt x="1072" y="2084"/>
                    <a:pt x="989" y="2037"/>
                  </a:cubicBezTo>
                  <a:cubicBezTo>
                    <a:pt x="963" y="2020"/>
                    <a:pt x="933" y="2012"/>
                    <a:pt x="904" y="2012"/>
                  </a:cubicBezTo>
                  <a:cubicBezTo>
                    <a:pt x="850" y="2012"/>
                    <a:pt x="797" y="2038"/>
                    <a:pt x="774" y="2084"/>
                  </a:cubicBezTo>
                  <a:cubicBezTo>
                    <a:pt x="262" y="2846"/>
                    <a:pt x="0" y="3716"/>
                    <a:pt x="0" y="4644"/>
                  </a:cubicBezTo>
                  <a:cubicBezTo>
                    <a:pt x="0" y="5883"/>
                    <a:pt x="477" y="7049"/>
                    <a:pt x="1346" y="7930"/>
                  </a:cubicBezTo>
                  <a:cubicBezTo>
                    <a:pt x="2227" y="8811"/>
                    <a:pt x="3394" y="9288"/>
                    <a:pt x="4644" y="9288"/>
                  </a:cubicBezTo>
                  <a:cubicBezTo>
                    <a:pt x="5894" y="9288"/>
                    <a:pt x="7049" y="8811"/>
                    <a:pt x="7930" y="7930"/>
                  </a:cubicBezTo>
                  <a:cubicBezTo>
                    <a:pt x="8811" y="7049"/>
                    <a:pt x="9287" y="5894"/>
                    <a:pt x="9287" y="4644"/>
                  </a:cubicBezTo>
                  <a:cubicBezTo>
                    <a:pt x="9287" y="3394"/>
                    <a:pt x="8811" y="2227"/>
                    <a:pt x="7930" y="1346"/>
                  </a:cubicBezTo>
                  <a:cubicBezTo>
                    <a:pt x="7049" y="477"/>
                    <a:pt x="5894" y="1"/>
                    <a:pt x="4644" y="1"/>
                  </a:cubicBezTo>
                  <a:close/>
                </a:path>
              </a:pathLst>
            </a:custGeom>
            <a:solidFill>
              <a:srgbClr val="06BA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6"/>
            <p:cNvSpPr/>
            <p:nvPr/>
          </p:nvSpPr>
          <p:spPr>
            <a:xfrm>
              <a:off x="1806954" y="1677980"/>
              <a:ext cx="17441" cy="10630"/>
            </a:xfrm>
            <a:custGeom>
              <a:rect b="b" l="l" r="r" t="t"/>
              <a:pathLst>
                <a:path extrusionOk="0" h="334" w="548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381" y="334"/>
                  </a:lnTo>
                  <a:cubicBezTo>
                    <a:pt x="476" y="334"/>
                    <a:pt x="548" y="251"/>
                    <a:pt x="548" y="167"/>
                  </a:cubicBezTo>
                  <a:cubicBezTo>
                    <a:pt x="548" y="72"/>
                    <a:pt x="476" y="1"/>
                    <a:pt x="381" y="1"/>
                  </a:cubicBezTo>
                  <a:close/>
                </a:path>
              </a:pathLst>
            </a:custGeom>
            <a:solidFill>
              <a:srgbClr val="06BA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6"/>
            <p:cNvSpPr/>
            <p:nvPr/>
          </p:nvSpPr>
          <p:spPr>
            <a:xfrm>
              <a:off x="1924429" y="1560122"/>
              <a:ext cx="128106" cy="128488"/>
            </a:xfrm>
            <a:custGeom>
              <a:rect b="b" l="l" r="r" t="t"/>
              <a:pathLst>
                <a:path extrusionOk="0" h="4037" w="4025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870"/>
                  </a:lnTo>
                  <a:cubicBezTo>
                    <a:pt x="0" y="3954"/>
                    <a:pt x="72" y="4037"/>
                    <a:pt x="155" y="4037"/>
                  </a:cubicBezTo>
                  <a:lnTo>
                    <a:pt x="3870" y="4037"/>
                  </a:lnTo>
                  <a:cubicBezTo>
                    <a:pt x="3953" y="4037"/>
                    <a:pt x="4024" y="3954"/>
                    <a:pt x="4024" y="3870"/>
                  </a:cubicBezTo>
                  <a:cubicBezTo>
                    <a:pt x="4024" y="3775"/>
                    <a:pt x="3953" y="3704"/>
                    <a:pt x="3870" y="3704"/>
                  </a:cubicBezTo>
                  <a:lnTo>
                    <a:pt x="322" y="3704"/>
                  </a:ln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06BA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6"/>
            <p:cNvSpPr/>
            <p:nvPr/>
          </p:nvSpPr>
          <p:spPr>
            <a:xfrm>
              <a:off x="1924811" y="1788644"/>
              <a:ext cx="10630" cy="17823"/>
            </a:xfrm>
            <a:custGeom>
              <a:rect b="b" l="l" r="r" t="t"/>
              <a:pathLst>
                <a:path extrusionOk="0" h="560" w="334">
                  <a:moveTo>
                    <a:pt x="167" y="0"/>
                  </a:moveTo>
                  <a:cubicBezTo>
                    <a:pt x="71" y="0"/>
                    <a:pt x="0" y="84"/>
                    <a:pt x="0" y="167"/>
                  </a:cubicBezTo>
                  <a:lnTo>
                    <a:pt x="0" y="393"/>
                  </a:lnTo>
                  <a:cubicBezTo>
                    <a:pt x="0" y="488"/>
                    <a:pt x="71" y="560"/>
                    <a:pt x="167" y="560"/>
                  </a:cubicBezTo>
                  <a:cubicBezTo>
                    <a:pt x="250" y="560"/>
                    <a:pt x="333" y="488"/>
                    <a:pt x="333" y="393"/>
                  </a:cubicBezTo>
                  <a:lnTo>
                    <a:pt x="333" y="167"/>
                  </a:lnTo>
                  <a:cubicBezTo>
                    <a:pt x="333" y="84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06BA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6"/>
            <p:cNvSpPr/>
            <p:nvPr/>
          </p:nvSpPr>
          <p:spPr>
            <a:xfrm>
              <a:off x="1841423" y="1594719"/>
              <a:ext cx="16328" cy="15086"/>
            </a:xfrm>
            <a:custGeom>
              <a:rect b="b" l="l" r="r" t="t"/>
              <a:pathLst>
                <a:path extrusionOk="0" h="474" w="513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4"/>
                    <a:pt x="1" y="212"/>
                    <a:pt x="60" y="259"/>
                  </a:cubicBezTo>
                  <a:lnTo>
                    <a:pt x="215" y="426"/>
                  </a:lnTo>
                  <a:cubicBezTo>
                    <a:pt x="239" y="462"/>
                    <a:pt x="286" y="474"/>
                    <a:pt x="334" y="474"/>
                  </a:cubicBezTo>
                  <a:cubicBezTo>
                    <a:pt x="370" y="474"/>
                    <a:pt x="405" y="462"/>
                    <a:pt x="453" y="426"/>
                  </a:cubicBezTo>
                  <a:cubicBezTo>
                    <a:pt x="513" y="366"/>
                    <a:pt x="513" y="259"/>
                    <a:pt x="453" y="212"/>
                  </a:cubicBezTo>
                  <a:lnTo>
                    <a:pt x="286" y="45"/>
                  </a:ln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rgbClr val="06BA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6"/>
            <p:cNvSpPr/>
            <p:nvPr/>
          </p:nvSpPr>
          <p:spPr>
            <a:xfrm>
              <a:off x="2002470" y="1756243"/>
              <a:ext cx="16709" cy="15755"/>
            </a:xfrm>
            <a:custGeom>
              <a:rect b="b" l="l" r="r" t="t"/>
              <a:pathLst>
                <a:path extrusionOk="0" h="495" w="525">
                  <a:moveTo>
                    <a:pt x="175" y="0"/>
                  </a:moveTo>
                  <a:cubicBezTo>
                    <a:pt x="132" y="0"/>
                    <a:pt x="90" y="18"/>
                    <a:pt x="60" y="54"/>
                  </a:cubicBezTo>
                  <a:cubicBezTo>
                    <a:pt x="1" y="113"/>
                    <a:pt x="1" y="221"/>
                    <a:pt x="60" y="280"/>
                  </a:cubicBezTo>
                  <a:lnTo>
                    <a:pt x="227" y="447"/>
                  </a:lnTo>
                  <a:cubicBezTo>
                    <a:pt x="251" y="471"/>
                    <a:pt x="298" y="494"/>
                    <a:pt x="346" y="494"/>
                  </a:cubicBezTo>
                  <a:cubicBezTo>
                    <a:pt x="394" y="494"/>
                    <a:pt x="418" y="471"/>
                    <a:pt x="465" y="447"/>
                  </a:cubicBezTo>
                  <a:cubicBezTo>
                    <a:pt x="525" y="387"/>
                    <a:pt x="525" y="280"/>
                    <a:pt x="465" y="221"/>
                  </a:cubicBezTo>
                  <a:lnTo>
                    <a:pt x="298" y="54"/>
                  </a:lnTo>
                  <a:cubicBezTo>
                    <a:pt x="263" y="18"/>
                    <a:pt x="218" y="0"/>
                    <a:pt x="175" y="0"/>
                  </a:cubicBezTo>
                  <a:close/>
                </a:path>
              </a:pathLst>
            </a:custGeom>
            <a:solidFill>
              <a:srgbClr val="06BA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6"/>
            <p:cNvSpPr/>
            <p:nvPr/>
          </p:nvSpPr>
          <p:spPr>
            <a:xfrm>
              <a:off x="2002470" y="1594719"/>
              <a:ext cx="16328" cy="15086"/>
            </a:xfrm>
            <a:custGeom>
              <a:rect b="b" l="l" r="r" t="t"/>
              <a:pathLst>
                <a:path extrusionOk="0" h="474" w="513">
                  <a:moveTo>
                    <a:pt x="340" y="0"/>
                  </a:moveTo>
                  <a:cubicBezTo>
                    <a:pt x="298" y="0"/>
                    <a:pt x="257" y="15"/>
                    <a:pt x="227" y="45"/>
                  </a:cubicBezTo>
                  <a:lnTo>
                    <a:pt x="60" y="212"/>
                  </a:lnTo>
                  <a:cubicBezTo>
                    <a:pt x="1" y="259"/>
                    <a:pt x="1" y="366"/>
                    <a:pt x="60" y="426"/>
                  </a:cubicBezTo>
                  <a:cubicBezTo>
                    <a:pt x="96" y="462"/>
                    <a:pt x="132" y="474"/>
                    <a:pt x="179" y="474"/>
                  </a:cubicBezTo>
                  <a:cubicBezTo>
                    <a:pt x="227" y="474"/>
                    <a:pt x="251" y="462"/>
                    <a:pt x="287" y="426"/>
                  </a:cubicBezTo>
                  <a:lnTo>
                    <a:pt x="453" y="259"/>
                  </a:lnTo>
                  <a:cubicBezTo>
                    <a:pt x="513" y="212"/>
                    <a:pt x="513" y="104"/>
                    <a:pt x="453" y="45"/>
                  </a:cubicBezTo>
                  <a:cubicBezTo>
                    <a:pt x="423" y="15"/>
                    <a:pt x="382" y="0"/>
                    <a:pt x="340" y="0"/>
                  </a:cubicBezTo>
                  <a:close/>
                </a:path>
              </a:pathLst>
            </a:custGeom>
            <a:solidFill>
              <a:srgbClr val="06BA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6"/>
            <p:cNvSpPr/>
            <p:nvPr/>
          </p:nvSpPr>
          <p:spPr>
            <a:xfrm>
              <a:off x="1841041" y="1756530"/>
              <a:ext cx="16709" cy="15468"/>
            </a:xfrm>
            <a:custGeom>
              <a:rect b="b" l="l" r="r" t="t"/>
              <a:pathLst>
                <a:path extrusionOk="0" h="486" w="525">
                  <a:moveTo>
                    <a:pt x="352" y="0"/>
                  </a:moveTo>
                  <a:cubicBezTo>
                    <a:pt x="310" y="0"/>
                    <a:pt x="269" y="15"/>
                    <a:pt x="239" y="45"/>
                  </a:cubicBezTo>
                  <a:lnTo>
                    <a:pt x="72" y="212"/>
                  </a:lnTo>
                  <a:cubicBezTo>
                    <a:pt x="1" y="271"/>
                    <a:pt x="1" y="354"/>
                    <a:pt x="60" y="438"/>
                  </a:cubicBezTo>
                  <a:cubicBezTo>
                    <a:pt x="84" y="462"/>
                    <a:pt x="132" y="485"/>
                    <a:pt x="179" y="485"/>
                  </a:cubicBezTo>
                  <a:cubicBezTo>
                    <a:pt x="227" y="485"/>
                    <a:pt x="251" y="462"/>
                    <a:pt x="298" y="438"/>
                  </a:cubicBezTo>
                  <a:lnTo>
                    <a:pt x="465" y="271"/>
                  </a:lnTo>
                  <a:cubicBezTo>
                    <a:pt x="525" y="212"/>
                    <a:pt x="525" y="104"/>
                    <a:pt x="465" y="45"/>
                  </a:cubicBezTo>
                  <a:cubicBezTo>
                    <a:pt x="435" y="15"/>
                    <a:pt x="394" y="0"/>
                    <a:pt x="352" y="0"/>
                  </a:cubicBezTo>
                  <a:close/>
                </a:path>
              </a:pathLst>
            </a:custGeom>
            <a:solidFill>
              <a:srgbClr val="06BA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6"/>
            <p:cNvSpPr/>
            <p:nvPr/>
          </p:nvSpPr>
          <p:spPr>
            <a:xfrm>
              <a:off x="1816025" y="1632084"/>
              <a:ext cx="17855" cy="13336"/>
            </a:xfrm>
            <a:custGeom>
              <a:rect b="b" l="l" r="r" t="t"/>
              <a:pathLst>
                <a:path extrusionOk="0" h="419" w="561">
                  <a:moveTo>
                    <a:pt x="173" y="0"/>
                  </a:moveTo>
                  <a:cubicBezTo>
                    <a:pt x="110" y="0"/>
                    <a:pt x="51" y="36"/>
                    <a:pt x="25" y="97"/>
                  </a:cubicBezTo>
                  <a:cubicBezTo>
                    <a:pt x="1" y="181"/>
                    <a:pt x="25" y="276"/>
                    <a:pt x="120" y="312"/>
                  </a:cubicBezTo>
                  <a:lnTo>
                    <a:pt x="322" y="395"/>
                  </a:lnTo>
                  <a:cubicBezTo>
                    <a:pt x="334" y="419"/>
                    <a:pt x="370" y="419"/>
                    <a:pt x="382" y="419"/>
                  </a:cubicBezTo>
                  <a:cubicBezTo>
                    <a:pt x="441" y="419"/>
                    <a:pt x="501" y="383"/>
                    <a:pt x="537" y="312"/>
                  </a:cubicBezTo>
                  <a:cubicBezTo>
                    <a:pt x="561" y="228"/>
                    <a:pt x="513" y="133"/>
                    <a:pt x="441" y="97"/>
                  </a:cubicBezTo>
                  <a:lnTo>
                    <a:pt x="239" y="14"/>
                  </a:lnTo>
                  <a:cubicBezTo>
                    <a:pt x="217" y="5"/>
                    <a:pt x="195" y="0"/>
                    <a:pt x="173" y="0"/>
                  </a:cubicBezTo>
                  <a:close/>
                </a:path>
              </a:pathLst>
            </a:custGeom>
            <a:solidFill>
              <a:srgbClr val="06BA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6"/>
            <p:cNvSpPr/>
            <p:nvPr/>
          </p:nvSpPr>
          <p:spPr>
            <a:xfrm>
              <a:off x="2026341" y="1721297"/>
              <a:ext cx="17855" cy="13177"/>
            </a:xfrm>
            <a:custGeom>
              <a:rect b="b" l="l" r="r" t="t"/>
              <a:pathLst>
                <a:path extrusionOk="0" h="414" w="561">
                  <a:moveTo>
                    <a:pt x="179" y="0"/>
                  </a:moveTo>
                  <a:cubicBezTo>
                    <a:pt x="114" y="0"/>
                    <a:pt x="52" y="31"/>
                    <a:pt x="25" y="104"/>
                  </a:cubicBezTo>
                  <a:cubicBezTo>
                    <a:pt x="1" y="176"/>
                    <a:pt x="25" y="283"/>
                    <a:pt x="120" y="307"/>
                  </a:cubicBezTo>
                  <a:lnTo>
                    <a:pt x="322" y="402"/>
                  </a:lnTo>
                  <a:cubicBezTo>
                    <a:pt x="334" y="414"/>
                    <a:pt x="370" y="414"/>
                    <a:pt x="382" y="414"/>
                  </a:cubicBezTo>
                  <a:cubicBezTo>
                    <a:pt x="441" y="414"/>
                    <a:pt x="501" y="378"/>
                    <a:pt x="537" y="307"/>
                  </a:cubicBezTo>
                  <a:cubicBezTo>
                    <a:pt x="560" y="235"/>
                    <a:pt x="537" y="128"/>
                    <a:pt x="441" y="104"/>
                  </a:cubicBezTo>
                  <a:lnTo>
                    <a:pt x="239" y="9"/>
                  </a:lnTo>
                  <a:cubicBezTo>
                    <a:pt x="219" y="3"/>
                    <a:pt x="199" y="0"/>
                    <a:pt x="179" y="0"/>
                  </a:cubicBezTo>
                  <a:close/>
                </a:path>
              </a:pathLst>
            </a:custGeom>
            <a:solidFill>
              <a:srgbClr val="06BA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6"/>
            <p:cNvSpPr/>
            <p:nvPr/>
          </p:nvSpPr>
          <p:spPr>
            <a:xfrm>
              <a:off x="1967619" y="1569702"/>
              <a:ext cx="14036" cy="16996"/>
            </a:xfrm>
            <a:custGeom>
              <a:rect b="b" l="l" r="r" t="t"/>
              <a:pathLst>
                <a:path extrusionOk="0" h="534" w="441">
                  <a:moveTo>
                    <a:pt x="267" y="1"/>
                  </a:moveTo>
                  <a:cubicBezTo>
                    <a:pt x="204" y="1"/>
                    <a:pt x="138" y="32"/>
                    <a:pt x="119" y="105"/>
                  </a:cubicBezTo>
                  <a:lnTo>
                    <a:pt x="24" y="307"/>
                  </a:lnTo>
                  <a:cubicBezTo>
                    <a:pt x="0" y="378"/>
                    <a:pt x="24" y="486"/>
                    <a:pt x="119" y="521"/>
                  </a:cubicBezTo>
                  <a:cubicBezTo>
                    <a:pt x="131" y="521"/>
                    <a:pt x="155" y="533"/>
                    <a:pt x="179" y="533"/>
                  </a:cubicBezTo>
                  <a:cubicBezTo>
                    <a:pt x="239" y="533"/>
                    <a:pt x="298" y="498"/>
                    <a:pt x="322" y="426"/>
                  </a:cubicBezTo>
                  <a:lnTo>
                    <a:pt x="417" y="224"/>
                  </a:lnTo>
                  <a:cubicBezTo>
                    <a:pt x="441" y="140"/>
                    <a:pt x="417" y="45"/>
                    <a:pt x="322" y="9"/>
                  </a:cubicBezTo>
                  <a:cubicBezTo>
                    <a:pt x="305" y="4"/>
                    <a:pt x="286" y="1"/>
                    <a:pt x="267" y="1"/>
                  </a:cubicBezTo>
                  <a:close/>
                </a:path>
              </a:pathLst>
            </a:custGeom>
            <a:solidFill>
              <a:srgbClr val="06BA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6"/>
            <p:cNvSpPr/>
            <p:nvPr/>
          </p:nvSpPr>
          <p:spPr>
            <a:xfrm>
              <a:off x="1877802" y="1780019"/>
              <a:ext cx="14450" cy="16996"/>
            </a:xfrm>
            <a:custGeom>
              <a:rect b="b" l="l" r="r" t="t"/>
              <a:pathLst>
                <a:path extrusionOk="0" h="534" w="454">
                  <a:moveTo>
                    <a:pt x="279" y="1"/>
                  </a:moveTo>
                  <a:cubicBezTo>
                    <a:pt x="216" y="1"/>
                    <a:pt x="147" y="32"/>
                    <a:pt x="120" y="105"/>
                  </a:cubicBezTo>
                  <a:lnTo>
                    <a:pt x="36" y="307"/>
                  </a:lnTo>
                  <a:cubicBezTo>
                    <a:pt x="1" y="378"/>
                    <a:pt x="48" y="486"/>
                    <a:pt x="120" y="509"/>
                  </a:cubicBezTo>
                  <a:cubicBezTo>
                    <a:pt x="144" y="533"/>
                    <a:pt x="167" y="533"/>
                    <a:pt x="179" y="533"/>
                  </a:cubicBezTo>
                  <a:cubicBezTo>
                    <a:pt x="239" y="533"/>
                    <a:pt x="298" y="497"/>
                    <a:pt x="334" y="426"/>
                  </a:cubicBezTo>
                  <a:lnTo>
                    <a:pt x="417" y="224"/>
                  </a:lnTo>
                  <a:cubicBezTo>
                    <a:pt x="453" y="140"/>
                    <a:pt x="417" y="45"/>
                    <a:pt x="334" y="9"/>
                  </a:cubicBezTo>
                  <a:cubicBezTo>
                    <a:pt x="317" y="4"/>
                    <a:pt x="298" y="1"/>
                    <a:pt x="279" y="1"/>
                  </a:cubicBezTo>
                  <a:close/>
                </a:path>
              </a:pathLst>
            </a:custGeom>
            <a:solidFill>
              <a:srgbClr val="06BA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6"/>
            <p:cNvSpPr/>
            <p:nvPr/>
          </p:nvSpPr>
          <p:spPr>
            <a:xfrm>
              <a:off x="1879711" y="1568652"/>
              <a:ext cx="14418" cy="16900"/>
            </a:xfrm>
            <a:custGeom>
              <a:rect b="b" l="l" r="r" t="t"/>
              <a:pathLst>
                <a:path extrusionOk="0" h="531" w="453">
                  <a:moveTo>
                    <a:pt x="169" y="0"/>
                  </a:moveTo>
                  <a:cubicBezTo>
                    <a:pt x="153" y="0"/>
                    <a:pt x="136" y="2"/>
                    <a:pt x="119" y="7"/>
                  </a:cubicBezTo>
                  <a:cubicBezTo>
                    <a:pt x="48" y="42"/>
                    <a:pt x="0" y="138"/>
                    <a:pt x="36" y="221"/>
                  </a:cubicBezTo>
                  <a:lnTo>
                    <a:pt x="119" y="423"/>
                  </a:lnTo>
                  <a:cubicBezTo>
                    <a:pt x="155" y="495"/>
                    <a:pt x="214" y="531"/>
                    <a:pt x="274" y="531"/>
                  </a:cubicBezTo>
                  <a:cubicBezTo>
                    <a:pt x="286" y="531"/>
                    <a:pt x="322" y="531"/>
                    <a:pt x="334" y="519"/>
                  </a:cubicBezTo>
                  <a:cubicBezTo>
                    <a:pt x="405" y="483"/>
                    <a:pt x="453" y="400"/>
                    <a:pt x="417" y="304"/>
                  </a:cubicBezTo>
                  <a:lnTo>
                    <a:pt x="334" y="102"/>
                  </a:lnTo>
                  <a:cubicBezTo>
                    <a:pt x="304" y="43"/>
                    <a:pt x="243" y="0"/>
                    <a:pt x="169" y="0"/>
                  </a:cubicBezTo>
                  <a:close/>
                </a:path>
              </a:pathLst>
            </a:custGeom>
            <a:solidFill>
              <a:srgbClr val="06BA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6"/>
            <p:cNvSpPr/>
            <p:nvPr/>
          </p:nvSpPr>
          <p:spPr>
            <a:xfrm>
              <a:off x="1965709" y="1780846"/>
              <a:ext cx="14068" cy="16900"/>
            </a:xfrm>
            <a:custGeom>
              <a:rect b="b" l="l" r="r" t="t"/>
              <a:pathLst>
                <a:path extrusionOk="0" h="531" w="442">
                  <a:moveTo>
                    <a:pt x="189" y="0"/>
                  </a:moveTo>
                  <a:cubicBezTo>
                    <a:pt x="166" y="0"/>
                    <a:pt x="143" y="6"/>
                    <a:pt x="120" y="19"/>
                  </a:cubicBezTo>
                  <a:cubicBezTo>
                    <a:pt x="37" y="43"/>
                    <a:pt x="1" y="138"/>
                    <a:pt x="25" y="221"/>
                  </a:cubicBezTo>
                  <a:lnTo>
                    <a:pt x="120" y="424"/>
                  </a:lnTo>
                  <a:cubicBezTo>
                    <a:pt x="144" y="483"/>
                    <a:pt x="203" y="531"/>
                    <a:pt x="263" y="531"/>
                  </a:cubicBezTo>
                  <a:cubicBezTo>
                    <a:pt x="275" y="531"/>
                    <a:pt x="310" y="531"/>
                    <a:pt x="322" y="519"/>
                  </a:cubicBezTo>
                  <a:cubicBezTo>
                    <a:pt x="394" y="483"/>
                    <a:pt x="441" y="400"/>
                    <a:pt x="418" y="305"/>
                  </a:cubicBezTo>
                  <a:lnTo>
                    <a:pt x="322" y="102"/>
                  </a:lnTo>
                  <a:cubicBezTo>
                    <a:pt x="305" y="42"/>
                    <a:pt x="250" y="0"/>
                    <a:pt x="189" y="0"/>
                  </a:cubicBezTo>
                  <a:close/>
                </a:path>
              </a:pathLst>
            </a:custGeom>
            <a:solidFill>
              <a:srgbClr val="06BA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6"/>
            <p:cNvSpPr/>
            <p:nvPr/>
          </p:nvSpPr>
          <p:spPr>
            <a:xfrm>
              <a:off x="2026723" y="1633644"/>
              <a:ext cx="17855" cy="13304"/>
            </a:xfrm>
            <a:custGeom>
              <a:rect b="b" l="l" r="r" t="t"/>
              <a:pathLst>
                <a:path extrusionOk="0" h="418" w="561">
                  <a:moveTo>
                    <a:pt x="387" y="0"/>
                  </a:moveTo>
                  <a:cubicBezTo>
                    <a:pt x="366" y="0"/>
                    <a:pt x="345" y="4"/>
                    <a:pt x="322" y="13"/>
                  </a:cubicBezTo>
                  <a:lnTo>
                    <a:pt x="120" y="96"/>
                  </a:lnTo>
                  <a:cubicBezTo>
                    <a:pt x="48" y="132"/>
                    <a:pt x="1" y="215"/>
                    <a:pt x="25" y="310"/>
                  </a:cubicBezTo>
                  <a:cubicBezTo>
                    <a:pt x="60" y="382"/>
                    <a:pt x="120" y="417"/>
                    <a:pt x="179" y="417"/>
                  </a:cubicBezTo>
                  <a:cubicBezTo>
                    <a:pt x="191" y="417"/>
                    <a:pt x="227" y="417"/>
                    <a:pt x="239" y="394"/>
                  </a:cubicBezTo>
                  <a:lnTo>
                    <a:pt x="441" y="310"/>
                  </a:lnTo>
                  <a:cubicBezTo>
                    <a:pt x="513" y="274"/>
                    <a:pt x="560" y="191"/>
                    <a:pt x="537" y="96"/>
                  </a:cubicBezTo>
                  <a:cubicBezTo>
                    <a:pt x="509" y="41"/>
                    <a:pt x="454" y="0"/>
                    <a:pt x="387" y="0"/>
                  </a:cubicBezTo>
                  <a:close/>
                </a:path>
              </a:pathLst>
            </a:custGeom>
            <a:solidFill>
              <a:srgbClr val="06BA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6"/>
            <p:cNvSpPr/>
            <p:nvPr/>
          </p:nvSpPr>
          <p:spPr>
            <a:xfrm>
              <a:off x="1814911" y="1719419"/>
              <a:ext cx="18205" cy="13177"/>
            </a:xfrm>
            <a:custGeom>
              <a:rect b="b" l="l" r="r" t="t"/>
              <a:pathLst>
                <a:path extrusionOk="0" h="414" w="572">
                  <a:moveTo>
                    <a:pt x="382" y="1"/>
                  </a:moveTo>
                  <a:cubicBezTo>
                    <a:pt x="365" y="1"/>
                    <a:pt x="348" y="3"/>
                    <a:pt x="334" y="8"/>
                  </a:cubicBezTo>
                  <a:lnTo>
                    <a:pt x="119" y="104"/>
                  </a:lnTo>
                  <a:cubicBezTo>
                    <a:pt x="48" y="127"/>
                    <a:pt x="0" y="223"/>
                    <a:pt x="36" y="306"/>
                  </a:cubicBezTo>
                  <a:cubicBezTo>
                    <a:pt x="60" y="366"/>
                    <a:pt x="119" y="413"/>
                    <a:pt x="179" y="413"/>
                  </a:cubicBezTo>
                  <a:cubicBezTo>
                    <a:pt x="191" y="413"/>
                    <a:pt x="226" y="413"/>
                    <a:pt x="238" y="389"/>
                  </a:cubicBezTo>
                  <a:lnTo>
                    <a:pt x="453" y="306"/>
                  </a:lnTo>
                  <a:cubicBezTo>
                    <a:pt x="524" y="270"/>
                    <a:pt x="572" y="187"/>
                    <a:pt x="536" y="92"/>
                  </a:cubicBezTo>
                  <a:cubicBezTo>
                    <a:pt x="517" y="35"/>
                    <a:pt x="446" y="1"/>
                    <a:pt x="382" y="1"/>
                  </a:cubicBezTo>
                  <a:close/>
                </a:path>
              </a:pathLst>
            </a:custGeom>
            <a:solidFill>
              <a:srgbClr val="06BA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" name="Google Shape;266;p36"/>
          <p:cNvGrpSpPr/>
          <p:nvPr/>
        </p:nvGrpSpPr>
        <p:grpSpPr>
          <a:xfrm>
            <a:off x="733196" y="2284663"/>
            <a:ext cx="733836" cy="658433"/>
            <a:chOff x="1310655" y="3360527"/>
            <a:chExt cx="306314" cy="347403"/>
          </a:xfrm>
        </p:grpSpPr>
        <p:sp>
          <p:nvSpPr>
            <p:cNvPr id="267" name="Google Shape;267;p36"/>
            <p:cNvSpPr/>
            <p:nvPr/>
          </p:nvSpPr>
          <p:spPr>
            <a:xfrm>
              <a:off x="1440416" y="3531630"/>
              <a:ext cx="151652" cy="176299"/>
            </a:xfrm>
            <a:custGeom>
              <a:rect b="b" l="l" r="r" t="t"/>
              <a:pathLst>
                <a:path extrusionOk="0" h="5565" w="4787">
                  <a:moveTo>
                    <a:pt x="1851" y="0"/>
                  </a:moveTo>
                  <a:cubicBezTo>
                    <a:pt x="1838" y="0"/>
                    <a:pt x="1824" y="2"/>
                    <a:pt x="1810" y="4"/>
                  </a:cubicBezTo>
                  <a:cubicBezTo>
                    <a:pt x="1751" y="28"/>
                    <a:pt x="1715" y="52"/>
                    <a:pt x="1691" y="112"/>
                  </a:cubicBezTo>
                  <a:lnTo>
                    <a:pt x="1275" y="1255"/>
                  </a:lnTo>
                  <a:cubicBezTo>
                    <a:pt x="429" y="1767"/>
                    <a:pt x="1" y="2731"/>
                    <a:pt x="191" y="3695"/>
                  </a:cubicBezTo>
                  <a:cubicBezTo>
                    <a:pt x="310" y="4314"/>
                    <a:pt x="667" y="4826"/>
                    <a:pt x="1179" y="5172"/>
                  </a:cubicBezTo>
                  <a:cubicBezTo>
                    <a:pt x="1560" y="5422"/>
                    <a:pt x="2013" y="5565"/>
                    <a:pt x="2453" y="5565"/>
                  </a:cubicBezTo>
                  <a:cubicBezTo>
                    <a:pt x="2608" y="5565"/>
                    <a:pt x="2751" y="5541"/>
                    <a:pt x="2918" y="5517"/>
                  </a:cubicBezTo>
                  <a:cubicBezTo>
                    <a:pt x="3799" y="5338"/>
                    <a:pt x="4489" y="4672"/>
                    <a:pt x="4715" y="3803"/>
                  </a:cubicBezTo>
                  <a:cubicBezTo>
                    <a:pt x="4727" y="3719"/>
                    <a:pt x="4692" y="3624"/>
                    <a:pt x="4596" y="3612"/>
                  </a:cubicBezTo>
                  <a:cubicBezTo>
                    <a:pt x="4586" y="3611"/>
                    <a:pt x="4576" y="3610"/>
                    <a:pt x="4565" y="3610"/>
                  </a:cubicBezTo>
                  <a:cubicBezTo>
                    <a:pt x="4491" y="3610"/>
                    <a:pt x="4416" y="3648"/>
                    <a:pt x="4406" y="3731"/>
                  </a:cubicBezTo>
                  <a:cubicBezTo>
                    <a:pt x="4215" y="4469"/>
                    <a:pt x="3620" y="5053"/>
                    <a:pt x="2858" y="5207"/>
                  </a:cubicBezTo>
                  <a:cubicBezTo>
                    <a:pt x="2728" y="5231"/>
                    <a:pt x="2597" y="5243"/>
                    <a:pt x="2468" y="5243"/>
                  </a:cubicBezTo>
                  <a:cubicBezTo>
                    <a:pt x="2075" y="5243"/>
                    <a:pt x="1692" y="5134"/>
                    <a:pt x="1370" y="4910"/>
                  </a:cubicBezTo>
                  <a:cubicBezTo>
                    <a:pt x="917" y="4612"/>
                    <a:pt x="620" y="4160"/>
                    <a:pt x="524" y="3636"/>
                  </a:cubicBezTo>
                  <a:cubicBezTo>
                    <a:pt x="346" y="2790"/>
                    <a:pt x="739" y="1933"/>
                    <a:pt x="1501" y="1517"/>
                  </a:cubicBezTo>
                  <a:cubicBezTo>
                    <a:pt x="1537" y="1493"/>
                    <a:pt x="1560" y="1469"/>
                    <a:pt x="1572" y="1421"/>
                  </a:cubicBezTo>
                  <a:lnTo>
                    <a:pt x="1918" y="469"/>
                  </a:lnTo>
                  <a:lnTo>
                    <a:pt x="2608" y="1219"/>
                  </a:lnTo>
                  <a:cubicBezTo>
                    <a:pt x="2632" y="1243"/>
                    <a:pt x="2668" y="1255"/>
                    <a:pt x="2703" y="1255"/>
                  </a:cubicBezTo>
                  <a:cubicBezTo>
                    <a:pt x="3572" y="1362"/>
                    <a:pt x="4275" y="2005"/>
                    <a:pt x="4430" y="2850"/>
                  </a:cubicBezTo>
                  <a:cubicBezTo>
                    <a:pt x="4454" y="2945"/>
                    <a:pt x="4465" y="3041"/>
                    <a:pt x="4465" y="3136"/>
                  </a:cubicBezTo>
                  <a:cubicBezTo>
                    <a:pt x="4465" y="3209"/>
                    <a:pt x="4521" y="3283"/>
                    <a:pt x="4599" y="3283"/>
                  </a:cubicBezTo>
                  <a:cubicBezTo>
                    <a:pt x="4610" y="3283"/>
                    <a:pt x="4621" y="3281"/>
                    <a:pt x="4632" y="3279"/>
                  </a:cubicBezTo>
                  <a:cubicBezTo>
                    <a:pt x="4715" y="3279"/>
                    <a:pt x="4787" y="3207"/>
                    <a:pt x="4775" y="3124"/>
                  </a:cubicBezTo>
                  <a:cubicBezTo>
                    <a:pt x="4775" y="3017"/>
                    <a:pt x="4763" y="2898"/>
                    <a:pt x="4727" y="2790"/>
                  </a:cubicBezTo>
                  <a:cubicBezTo>
                    <a:pt x="4537" y="1826"/>
                    <a:pt x="3763" y="1100"/>
                    <a:pt x="2787" y="945"/>
                  </a:cubicBezTo>
                  <a:lnTo>
                    <a:pt x="1965" y="52"/>
                  </a:lnTo>
                  <a:cubicBezTo>
                    <a:pt x="1929" y="16"/>
                    <a:pt x="1892" y="0"/>
                    <a:pt x="1851" y="0"/>
                  </a:cubicBezTo>
                  <a:close/>
                </a:path>
              </a:pathLst>
            </a:custGeom>
            <a:solidFill>
              <a:srgbClr val="06BA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6"/>
            <p:cNvSpPr/>
            <p:nvPr/>
          </p:nvSpPr>
          <p:spPr>
            <a:xfrm>
              <a:off x="1486447" y="3589478"/>
              <a:ext cx="64152" cy="75842"/>
            </a:xfrm>
            <a:custGeom>
              <a:rect b="b" l="l" r="r" t="t"/>
              <a:pathLst>
                <a:path extrusionOk="0" h="2394" w="2025">
                  <a:moveTo>
                    <a:pt x="1691" y="1179"/>
                  </a:moveTo>
                  <a:lnTo>
                    <a:pt x="1691" y="2084"/>
                  </a:lnTo>
                  <a:lnTo>
                    <a:pt x="298" y="2084"/>
                  </a:lnTo>
                  <a:lnTo>
                    <a:pt x="298" y="1179"/>
                  </a:lnTo>
                  <a:close/>
                  <a:moveTo>
                    <a:pt x="1012" y="0"/>
                  </a:moveTo>
                  <a:cubicBezTo>
                    <a:pt x="715" y="0"/>
                    <a:pt x="476" y="238"/>
                    <a:pt x="476" y="536"/>
                  </a:cubicBezTo>
                  <a:lnTo>
                    <a:pt x="476" y="845"/>
                  </a:lnTo>
                  <a:lnTo>
                    <a:pt x="167" y="845"/>
                  </a:lnTo>
                  <a:cubicBezTo>
                    <a:pt x="84" y="845"/>
                    <a:pt x="0" y="917"/>
                    <a:pt x="0" y="1012"/>
                  </a:cubicBezTo>
                  <a:lnTo>
                    <a:pt x="0" y="2227"/>
                  </a:lnTo>
                  <a:cubicBezTo>
                    <a:pt x="0" y="2322"/>
                    <a:pt x="84" y="2393"/>
                    <a:pt x="167" y="2393"/>
                  </a:cubicBezTo>
                  <a:lnTo>
                    <a:pt x="1869" y="2393"/>
                  </a:lnTo>
                  <a:cubicBezTo>
                    <a:pt x="1953" y="2393"/>
                    <a:pt x="2024" y="2322"/>
                    <a:pt x="2024" y="2227"/>
                  </a:cubicBezTo>
                  <a:lnTo>
                    <a:pt x="2024" y="1012"/>
                  </a:lnTo>
                  <a:cubicBezTo>
                    <a:pt x="2012" y="917"/>
                    <a:pt x="1941" y="845"/>
                    <a:pt x="1846" y="845"/>
                  </a:cubicBezTo>
                  <a:lnTo>
                    <a:pt x="774" y="845"/>
                  </a:lnTo>
                  <a:lnTo>
                    <a:pt x="774" y="536"/>
                  </a:lnTo>
                  <a:cubicBezTo>
                    <a:pt x="774" y="417"/>
                    <a:pt x="881" y="310"/>
                    <a:pt x="1000" y="310"/>
                  </a:cubicBezTo>
                  <a:cubicBezTo>
                    <a:pt x="1119" y="310"/>
                    <a:pt x="1227" y="417"/>
                    <a:pt x="1227" y="536"/>
                  </a:cubicBezTo>
                  <a:cubicBezTo>
                    <a:pt x="1227" y="619"/>
                    <a:pt x="1298" y="703"/>
                    <a:pt x="1393" y="703"/>
                  </a:cubicBezTo>
                  <a:cubicBezTo>
                    <a:pt x="1477" y="703"/>
                    <a:pt x="1548" y="619"/>
                    <a:pt x="1548" y="536"/>
                  </a:cubicBezTo>
                  <a:cubicBezTo>
                    <a:pt x="1548" y="238"/>
                    <a:pt x="1310" y="0"/>
                    <a:pt x="1012" y="0"/>
                  </a:cubicBezTo>
                  <a:close/>
                </a:path>
              </a:pathLst>
            </a:custGeom>
            <a:solidFill>
              <a:srgbClr val="06BA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6"/>
            <p:cNvSpPr/>
            <p:nvPr/>
          </p:nvSpPr>
          <p:spPr>
            <a:xfrm>
              <a:off x="1310655" y="3360527"/>
              <a:ext cx="306314" cy="334572"/>
            </a:xfrm>
            <a:custGeom>
              <a:rect b="b" l="l" r="r" t="t"/>
              <a:pathLst>
                <a:path extrusionOk="0" h="10561" w="9669">
                  <a:moveTo>
                    <a:pt x="2430" y="7941"/>
                  </a:moveTo>
                  <a:lnTo>
                    <a:pt x="3120" y="8644"/>
                  </a:lnTo>
                  <a:lnTo>
                    <a:pt x="2989" y="8775"/>
                  </a:lnTo>
                  <a:lnTo>
                    <a:pt x="2656" y="8430"/>
                  </a:lnTo>
                  <a:cubicBezTo>
                    <a:pt x="2626" y="8400"/>
                    <a:pt x="2585" y="8385"/>
                    <a:pt x="2543" y="8385"/>
                  </a:cubicBezTo>
                  <a:cubicBezTo>
                    <a:pt x="2501" y="8385"/>
                    <a:pt x="2459" y="8400"/>
                    <a:pt x="2430" y="8430"/>
                  </a:cubicBezTo>
                  <a:lnTo>
                    <a:pt x="2073" y="8787"/>
                  </a:lnTo>
                  <a:cubicBezTo>
                    <a:pt x="2037" y="8823"/>
                    <a:pt x="2025" y="8858"/>
                    <a:pt x="2025" y="8906"/>
                  </a:cubicBezTo>
                  <a:cubicBezTo>
                    <a:pt x="2025" y="8953"/>
                    <a:pt x="2037" y="9001"/>
                    <a:pt x="2073" y="9025"/>
                  </a:cubicBezTo>
                  <a:lnTo>
                    <a:pt x="2418" y="9370"/>
                  </a:lnTo>
                  <a:lnTo>
                    <a:pt x="2275" y="9501"/>
                  </a:lnTo>
                  <a:lnTo>
                    <a:pt x="1942" y="9156"/>
                  </a:lnTo>
                  <a:cubicBezTo>
                    <a:pt x="1912" y="9126"/>
                    <a:pt x="1870" y="9111"/>
                    <a:pt x="1828" y="9111"/>
                  </a:cubicBezTo>
                  <a:cubicBezTo>
                    <a:pt x="1787" y="9111"/>
                    <a:pt x="1745" y="9126"/>
                    <a:pt x="1715" y="9156"/>
                  </a:cubicBezTo>
                  <a:lnTo>
                    <a:pt x="1358" y="9513"/>
                  </a:lnTo>
                  <a:cubicBezTo>
                    <a:pt x="1322" y="9549"/>
                    <a:pt x="1311" y="9585"/>
                    <a:pt x="1311" y="9632"/>
                  </a:cubicBezTo>
                  <a:cubicBezTo>
                    <a:pt x="1311" y="9680"/>
                    <a:pt x="1322" y="9727"/>
                    <a:pt x="1358" y="9751"/>
                  </a:cubicBezTo>
                  <a:lnTo>
                    <a:pt x="1703" y="10096"/>
                  </a:lnTo>
                  <a:lnTo>
                    <a:pt x="1584" y="10192"/>
                  </a:lnTo>
                  <a:lnTo>
                    <a:pt x="882" y="9489"/>
                  </a:lnTo>
                  <a:lnTo>
                    <a:pt x="2430" y="7941"/>
                  </a:lnTo>
                  <a:close/>
                  <a:moveTo>
                    <a:pt x="6496" y="1"/>
                  </a:moveTo>
                  <a:cubicBezTo>
                    <a:pt x="5951" y="1"/>
                    <a:pt x="5469" y="199"/>
                    <a:pt x="5121" y="548"/>
                  </a:cubicBezTo>
                  <a:cubicBezTo>
                    <a:pt x="4704" y="964"/>
                    <a:pt x="4513" y="1572"/>
                    <a:pt x="4597" y="2238"/>
                  </a:cubicBezTo>
                  <a:cubicBezTo>
                    <a:pt x="4656" y="2727"/>
                    <a:pt x="4871" y="3227"/>
                    <a:pt x="5180" y="3655"/>
                  </a:cubicBezTo>
                  <a:lnTo>
                    <a:pt x="3501" y="5334"/>
                  </a:lnTo>
                  <a:cubicBezTo>
                    <a:pt x="3442" y="5394"/>
                    <a:pt x="3442" y="5501"/>
                    <a:pt x="3501" y="5560"/>
                  </a:cubicBezTo>
                  <a:cubicBezTo>
                    <a:pt x="3525" y="5584"/>
                    <a:pt x="3573" y="5608"/>
                    <a:pt x="3620" y="5608"/>
                  </a:cubicBezTo>
                  <a:cubicBezTo>
                    <a:pt x="3668" y="5608"/>
                    <a:pt x="3704" y="5584"/>
                    <a:pt x="3739" y="5560"/>
                  </a:cubicBezTo>
                  <a:lnTo>
                    <a:pt x="5406" y="3893"/>
                  </a:lnTo>
                  <a:cubicBezTo>
                    <a:pt x="5454" y="3953"/>
                    <a:pt x="5502" y="4000"/>
                    <a:pt x="5549" y="4060"/>
                  </a:cubicBezTo>
                  <a:cubicBezTo>
                    <a:pt x="5609" y="4120"/>
                    <a:pt x="5656" y="4155"/>
                    <a:pt x="5716" y="4203"/>
                  </a:cubicBezTo>
                  <a:lnTo>
                    <a:pt x="2334" y="7584"/>
                  </a:lnTo>
                  <a:lnTo>
                    <a:pt x="691" y="9239"/>
                  </a:lnTo>
                  <a:lnTo>
                    <a:pt x="370" y="8918"/>
                  </a:lnTo>
                  <a:lnTo>
                    <a:pt x="3299" y="5989"/>
                  </a:lnTo>
                  <a:cubicBezTo>
                    <a:pt x="3358" y="5929"/>
                    <a:pt x="3358" y="5822"/>
                    <a:pt x="3299" y="5763"/>
                  </a:cubicBezTo>
                  <a:cubicBezTo>
                    <a:pt x="3275" y="5733"/>
                    <a:pt x="3236" y="5718"/>
                    <a:pt x="3196" y="5718"/>
                  </a:cubicBezTo>
                  <a:cubicBezTo>
                    <a:pt x="3156" y="5718"/>
                    <a:pt x="3114" y="5733"/>
                    <a:pt x="3085" y="5763"/>
                  </a:cubicBezTo>
                  <a:lnTo>
                    <a:pt x="48" y="8799"/>
                  </a:lnTo>
                  <a:cubicBezTo>
                    <a:pt x="13" y="8834"/>
                    <a:pt x="1" y="8882"/>
                    <a:pt x="1" y="8918"/>
                  </a:cubicBezTo>
                  <a:cubicBezTo>
                    <a:pt x="1" y="8965"/>
                    <a:pt x="13" y="9013"/>
                    <a:pt x="48" y="9037"/>
                  </a:cubicBezTo>
                  <a:lnTo>
                    <a:pt x="596" y="9585"/>
                  </a:lnTo>
                  <a:lnTo>
                    <a:pt x="1513" y="10513"/>
                  </a:lnTo>
                  <a:cubicBezTo>
                    <a:pt x="1549" y="10549"/>
                    <a:pt x="1596" y="10561"/>
                    <a:pt x="1632" y="10561"/>
                  </a:cubicBezTo>
                  <a:cubicBezTo>
                    <a:pt x="1680" y="10561"/>
                    <a:pt x="1727" y="10537"/>
                    <a:pt x="1763" y="10513"/>
                  </a:cubicBezTo>
                  <a:lnTo>
                    <a:pt x="2108" y="10156"/>
                  </a:lnTo>
                  <a:cubicBezTo>
                    <a:pt x="2144" y="10120"/>
                    <a:pt x="2156" y="10085"/>
                    <a:pt x="2156" y="10037"/>
                  </a:cubicBezTo>
                  <a:cubicBezTo>
                    <a:pt x="2156" y="9989"/>
                    <a:pt x="2144" y="9954"/>
                    <a:pt x="2108" y="9918"/>
                  </a:cubicBezTo>
                  <a:lnTo>
                    <a:pt x="1775" y="9573"/>
                  </a:lnTo>
                  <a:lnTo>
                    <a:pt x="1906" y="9442"/>
                  </a:lnTo>
                  <a:lnTo>
                    <a:pt x="2251" y="9787"/>
                  </a:lnTo>
                  <a:cubicBezTo>
                    <a:pt x="2281" y="9817"/>
                    <a:pt x="2320" y="9832"/>
                    <a:pt x="2358" y="9832"/>
                  </a:cubicBezTo>
                  <a:cubicBezTo>
                    <a:pt x="2397" y="9832"/>
                    <a:pt x="2436" y="9817"/>
                    <a:pt x="2465" y="9787"/>
                  </a:cubicBezTo>
                  <a:lnTo>
                    <a:pt x="2823" y="9430"/>
                  </a:lnTo>
                  <a:cubicBezTo>
                    <a:pt x="2858" y="9394"/>
                    <a:pt x="2870" y="9358"/>
                    <a:pt x="2870" y="9311"/>
                  </a:cubicBezTo>
                  <a:cubicBezTo>
                    <a:pt x="2870" y="9263"/>
                    <a:pt x="2858" y="9215"/>
                    <a:pt x="2823" y="9192"/>
                  </a:cubicBezTo>
                  <a:lnTo>
                    <a:pt x="2489" y="8846"/>
                  </a:lnTo>
                  <a:lnTo>
                    <a:pt x="2620" y="8715"/>
                  </a:lnTo>
                  <a:lnTo>
                    <a:pt x="2966" y="9061"/>
                  </a:lnTo>
                  <a:cubicBezTo>
                    <a:pt x="2995" y="9090"/>
                    <a:pt x="3034" y="9105"/>
                    <a:pt x="3073" y="9105"/>
                  </a:cubicBezTo>
                  <a:cubicBezTo>
                    <a:pt x="3111" y="9105"/>
                    <a:pt x="3150" y="9090"/>
                    <a:pt x="3180" y="9061"/>
                  </a:cubicBezTo>
                  <a:lnTo>
                    <a:pt x="3537" y="8703"/>
                  </a:lnTo>
                  <a:cubicBezTo>
                    <a:pt x="3597" y="8644"/>
                    <a:pt x="3597" y="8537"/>
                    <a:pt x="3537" y="8477"/>
                  </a:cubicBezTo>
                  <a:lnTo>
                    <a:pt x="2727" y="7656"/>
                  </a:lnTo>
                  <a:lnTo>
                    <a:pt x="6014" y="4370"/>
                  </a:lnTo>
                  <a:cubicBezTo>
                    <a:pt x="6549" y="4751"/>
                    <a:pt x="7168" y="4977"/>
                    <a:pt x="7752" y="4977"/>
                  </a:cubicBezTo>
                  <a:cubicBezTo>
                    <a:pt x="8026" y="4977"/>
                    <a:pt x="8276" y="4929"/>
                    <a:pt x="8514" y="4846"/>
                  </a:cubicBezTo>
                  <a:cubicBezTo>
                    <a:pt x="8597" y="4810"/>
                    <a:pt x="8633" y="4727"/>
                    <a:pt x="8597" y="4632"/>
                  </a:cubicBezTo>
                  <a:cubicBezTo>
                    <a:pt x="8580" y="4570"/>
                    <a:pt x="8523" y="4534"/>
                    <a:pt x="8461" y="4534"/>
                  </a:cubicBezTo>
                  <a:cubicBezTo>
                    <a:pt x="8439" y="4534"/>
                    <a:pt x="8417" y="4539"/>
                    <a:pt x="8395" y="4548"/>
                  </a:cubicBezTo>
                  <a:cubicBezTo>
                    <a:pt x="8192" y="4625"/>
                    <a:pt x="7973" y="4662"/>
                    <a:pt x="7746" y="4662"/>
                  </a:cubicBezTo>
                  <a:cubicBezTo>
                    <a:pt x="7093" y="4662"/>
                    <a:pt x="6380" y="4355"/>
                    <a:pt x="5823" y="3798"/>
                  </a:cubicBezTo>
                  <a:cubicBezTo>
                    <a:pt x="4847" y="2834"/>
                    <a:pt x="4668" y="1453"/>
                    <a:pt x="5406" y="726"/>
                  </a:cubicBezTo>
                  <a:cubicBezTo>
                    <a:pt x="5707" y="421"/>
                    <a:pt x="6119" y="272"/>
                    <a:pt x="6568" y="272"/>
                  </a:cubicBezTo>
                  <a:cubicBezTo>
                    <a:pt x="7204" y="272"/>
                    <a:pt x="7913" y="571"/>
                    <a:pt x="8478" y="1143"/>
                  </a:cubicBezTo>
                  <a:cubicBezTo>
                    <a:pt x="9454" y="2107"/>
                    <a:pt x="9633" y="3489"/>
                    <a:pt x="8895" y="4215"/>
                  </a:cubicBezTo>
                  <a:lnTo>
                    <a:pt x="8883" y="4239"/>
                  </a:lnTo>
                  <a:cubicBezTo>
                    <a:pt x="8823" y="4298"/>
                    <a:pt x="8823" y="4393"/>
                    <a:pt x="8883" y="4453"/>
                  </a:cubicBezTo>
                  <a:cubicBezTo>
                    <a:pt x="8913" y="4483"/>
                    <a:pt x="8954" y="4498"/>
                    <a:pt x="8996" y="4498"/>
                  </a:cubicBezTo>
                  <a:cubicBezTo>
                    <a:pt x="9038" y="4498"/>
                    <a:pt x="9079" y="4483"/>
                    <a:pt x="9109" y="4453"/>
                  </a:cubicBezTo>
                  <a:lnTo>
                    <a:pt x="9121" y="4441"/>
                  </a:lnTo>
                  <a:cubicBezTo>
                    <a:pt x="9502" y="4072"/>
                    <a:pt x="9669" y="3465"/>
                    <a:pt x="9585" y="2786"/>
                  </a:cubicBezTo>
                  <a:cubicBezTo>
                    <a:pt x="9502" y="2131"/>
                    <a:pt x="9169" y="1476"/>
                    <a:pt x="8645" y="964"/>
                  </a:cubicBezTo>
                  <a:cubicBezTo>
                    <a:pt x="8133" y="441"/>
                    <a:pt x="7478" y="95"/>
                    <a:pt x="6823" y="24"/>
                  </a:cubicBezTo>
                  <a:cubicBezTo>
                    <a:pt x="6712" y="8"/>
                    <a:pt x="6603" y="1"/>
                    <a:pt x="6496" y="1"/>
                  </a:cubicBezTo>
                  <a:close/>
                </a:path>
              </a:pathLst>
            </a:custGeom>
            <a:solidFill>
              <a:srgbClr val="06BA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6"/>
            <p:cNvSpPr/>
            <p:nvPr/>
          </p:nvSpPr>
          <p:spPr>
            <a:xfrm>
              <a:off x="1474377" y="3380453"/>
              <a:ext cx="122221" cy="118895"/>
            </a:xfrm>
            <a:custGeom>
              <a:rect b="b" l="l" r="r" t="t"/>
              <a:pathLst>
                <a:path extrusionOk="0" h="3753" w="3858">
                  <a:moveTo>
                    <a:pt x="1488" y="312"/>
                  </a:moveTo>
                  <a:cubicBezTo>
                    <a:pt x="1953" y="312"/>
                    <a:pt x="2453" y="526"/>
                    <a:pt x="2858" y="943"/>
                  </a:cubicBezTo>
                  <a:cubicBezTo>
                    <a:pt x="3536" y="1621"/>
                    <a:pt x="3691" y="2609"/>
                    <a:pt x="3167" y="3133"/>
                  </a:cubicBezTo>
                  <a:cubicBezTo>
                    <a:pt x="2965" y="3336"/>
                    <a:pt x="2667" y="3443"/>
                    <a:pt x="2346" y="3443"/>
                  </a:cubicBezTo>
                  <a:cubicBezTo>
                    <a:pt x="1881" y="3443"/>
                    <a:pt x="1381" y="3229"/>
                    <a:pt x="976" y="2812"/>
                  </a:cubicBezTo>
                  <a:cubicBezTo>
                    <a:pt x="631" y="2479"/>
                    <a:pt x="429" y="2050"/>
                    <a:pt x="369" y="1645"/>
                  </a:cubicBezTo>
                  <a:cubicBezTo>
                    <a:pt x="322" y="1240"/>
                    <a:pt x="429" y="883"/>
                    <a:pt x="667" y="633"/>
                  </a:cubicBezTo>
                  <a:cubicBezTo>
                    <a:pt x="869" y="419"/>
                    <a:pt x="1167" y="312"/>
                    <a:pt x="1488" y="312"/>
                  </a:cubicBezTo>
                  <a:close/>
                  <a:moveTo>
                    <a:pt x="1518" y="1"/>
                  </a:moveTo>
                  <a:cubicBezTo>
                    <a:pt x="1106" y="1"/>
                    <a:pt x="738" y="143"/>
                    <a:pt x="465" y="407"/>
                  </a:cubicBezTo>
                  <a:cubicBezTo>
                    <a:pt x="143" y="716"/>
                    <a:pt x="0" y="1181"/>
                    <a:pt x="72" y="1681"/>
                  </a:cubicBezTo>
                  <a:cubicBezTo>
                    <a:pt x="131" y="2181"/>
                    <a:pt x="381" y="2657"/>
                    <a:pt x="774" y="3038"/>
                  </a:cubicBezTo>
                  <a:cubicBezTo>
                    <a:pt x="1227" y="3502"/>
                    <a:pt x="1822" y="3752"/>
                    <a:pt x="2358" y="3752"/>
                  </a:cubicBezTo>
                  <a:cubicBezTo>
                    <a:pt x="2762" y="3752"/>
                    <a:pt x="3132" y="3622"/>
                    <a:pt x="3405" y="3348"/>
                  </a:cubicBezTo>
                  <a:cubicBezTo>
                    <a:pt x="3703" y="3038"/>
                    <a:pt x="3858" y="2574"/>
                    <a:pt x="3798" y="2074"/>
                  </a:cubicBezTo>
                  <a:cubicBezTo>
                    <a:pt x="3739" y="1586"/>
                    <a:pt x="3477" y="1109"/>
                    <a:pt x="3096" y="716"/>
                  </a:cubicBezTo>
                  <a:cubicBezTo>
                    <a:pt x="2703" y="335"/>
                    <a:pt x="2215" y="73"/>
                    <a:pt x="1738" y="14"/>
                  </a:cubicBezTo>
                  <a:cubicBezTo>
                    <a:pt x="1664" y="5"/>
                    <a:pt x="1590" y="1"/>
                    <a:pt x="1518" y="1"/>
                  </a:cubicBezTo>
                  <a:close/>
                </a:path>
              </a:pathLst>
            </a:custGeom>
            <a:solidFill>
              <a:srgbClr val="06BA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6"/>
            <p:cNvSpPr/>
            <p:nvPr/>
          </p:nvSpPr>
          <p:spPr>
            <a:xfrm>
              <a:off x="1510207" y="3632848"/>
              <a:ext cx="15492" cy="17741"/>
            </a:xfrm>
            <a:custGeom>
              <a:rect b="b" l="l" r="r" t="t"/>
              <a:pathLst>
                <a:path extrusionOk="0" h="560" w="489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27"/>
                    <a:pt x="24" y="262"/>
                    <a:pt x="72" y="298"/>
                  </a:cubicBezTo>
                  <a:lnTo>
                    <a:pt x="72" y="405"/>
                  </a:lnTo>
                  <a:cubicBezTo>
                    <a:pt x="72" y="488"/>
                    <a:pt x="143" y="560"/>
                    <a:pt x="238" y="560"/>
                  </a:cubicBezTo>
                  <a:cubicBezTo>
                    <a:pt x="322" y="560"/>
                    <a:pt x="393" y="488"/>
                    <a:pt x="393" y="405"/>
                  </a:cubicBezTo>
                  <a:lnTo>
                    <a:pt x="393" y="298"/>
                  </a:lnTo>
                  <a:cubicBezTo>
                    <a:pt x="441" y="262"/>
                    <a:pt x="477" y="227"/>
                    <a:pt x="477" y="167"/>
                  </a:cubicBezTo>
                  <a:cubicBezTo>
                    <a:pt x="488" y="72"/>
                    <a:pt x="417" y="0"/>
                    <a:pt x="322" y="0"/>
                  </a:cubicBezTo>
                  <a:close/>
                </a:path>
              </a:pathLst>
            </a:custGeom>
            <a:solidFill>
              <a:srgbClr val="06BA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" name="Google Shape;272;p36"/>
          <p:cNvSpPr txBox="1"/>
          <p:nvPr>
            <p:ph idx="5" type="title"/>
          </p:nvPr>
        </p:nvSpPr>
        <p:spPr>
          <a:xfrm>
            <a:off x="7041759" y="3254497"/>
            <a:ext cx="1972800" cy="32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</p:txBody>
      </p:sp>
      <p:sp>
        <p:nvSpPr>
          <p:cNvPr id="273" name="Google Shape;273;p36"/>
          <p:cNvSpPr/>
          <p:nvPr/>
        </p:nvSpPr>
        <p:spPr>
          <a:xfrm>
            <a:off x="7588938" y="2314525"/>
            <a:ext cx="878425" cy="658425"/>
          </a:xfrm>
          <a:custGeom>
            <a:rect b="b" l="l" r="r" t="t"/>
            <a:pathLst>
              <a:path extrusionOk="0" h="329" w="498">
                <a:moveTo>
                  <a:pt x="381" y="88"/>
                </a:moveTo>
                <a:lnTo>
                  <a:pt x="381" y="88"/>
                </a:lnTo>
                <a:cubicBezTo>
                  <a:pt x="372" y="88"/>
                  <a:pt x="364" y="88"/>
                  <a:pt x="355" y="97"/>
                </a:cubicBezTo>
                <a:cubicBezTo>
                  <a:pt x="346" y="44"/>
                  <a:pt x="293" y="0"/>
                  <a:pt x="231" y="0"/>
                </a:cubicBezTo>
                <a:cubicBezTo>
                  <a:pt x="160" y="0"/>
                  <a:pt x="98" y="62"/>
                  <a:pt x="98" y="132"/>
                </a:cubicBezTo>
                <a:cubicBezTo>
                  <a:pt x="98" y="132"/>
                  <a:pt x="98" y="141"/>
                  <a:pt x="98" y="150"/>
                </a:cubicBezTo>
                <a:cubicBezTo>
                  <a:pt x="98" y="150"/>
                  <a:pt x="98" y="150"/>
                  <a:pt x="89" y="150"/>
                </a:cubicBezTo>
                <a:cubicBezTo>
                  <a:pt x="45" y="150"/>
                  <a:pt x="0" y="185"/>
                  <a:pt x="0" y="238"/>
                </a:cubicBezTo>
                <a:cubicBezTo>
                  <a:pt x="0" y="283"/>
                  <a:pt x="45" y="328"/>
                  <a:pt x="89" y="328"/>
                </a:cubicBezTo>
                <a:cubicBezTo>
                  <a:pt x="213" y="328"/>
                  <a:pt x="213" y="328"/>
                  <a:pt x="213" y="328"/>
                </a:cubicBezTo>
                <a:cubicBezTo>
                  <a:pt x="213" y="230"/>
                  <a:pt x="213" y="230"/>
                  <a:pt x="213" y="230"/>
                </a:cubicBezTo>
                <a:cubicBezTo>
                  <a:pt x="160" y="230"/>
                  <a:pt x="160" y="230"/>
                  <a:pt x="160" y="230"/>
                </a:cubicBezTo>
                <a:cubicBezTo>
                  <a:pt x="249" y="115"/>
                  <a:pt x="249" y="115"/>
                  <a:pt x="249" y="115"/>
                </a:cubicBezTo>
                <a:cubicBezTo>
                  <a:pt x="337" y="230"/>
                  <a:pt x="337" y="230"/>
                  <a:pt x="337" y="230"/>
                </a:cubicBezTo>
                <a:cubicBezTo>
                  <a:pt x="284" y="230"/>
                  <a:pt x="284" y="230"/>
                  <a:pt x="284" y="230"/>
                </a:cubicBezTo>
                <a:cubicBezTo>
                  <a:pt x="284" y="328"/>
                  <a:pt x="284" y="328"/>
                  <a:pt x="284" y="328"/>
                </a:cubicBezTo>
                <a:cubicBezTo>
                  <a:pt x="381" y="328"/>
                  <a:pt x="381" y="328"/>
                  <a:pt x="381" y="328"/>
                </a:cubicBezTo>
                <a:cubicBezTo>
                  <a:pt x="443" y="328"/>
                  <a:pt x="497" y="275"/>
                  <a:pt x="497" y="203"/>
                </a:cubicBezTo>
                <a:cubicBezTo>
                  <a:pt x="497" y="141"/>
                  <a:pt x="443" y="88"/>
                  <a:pt x="381" y="88"/>
                </a:cubicBezTo>
              </a:path>
            </a:pathLst>
          </a:custGeom>
          <a:solidFill>
            <a:srgbClr val="06BAD6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 txBox="1"/>
          <p:nvPr>
            <p:ph type="title"/>
          </p:nvPr>
        </p:nvSpPr>
        <p:spPr>
          <a:xfrm>
            <a:off x="5188625" y="2150850"/>
            <a:ext cx="362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279" name="Google Shape;279;p37"/>
          <p:cNvSpPr txBox="1"/>
          <p:nvPr>
            <p:ph idx="2" type="title"/>
          </p:nvPr>
        </p:nvSpPr>
        <p:spPr>
          <a:xfrm>
            <a:off x="5188625" y="919425"/>
            <a:ext cx="2445000" cy="11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8"/>
          <p:cNvSpPr txBox="1"/>
          <p:nvPr>
            <p:ph type="title"/>
          </p:nvPr>
        </p:nvSpPr>
        <p:spPr>
          <a:xfrm>
            <a:off x="4201075" y="378225"/>
            <a:ext cx="4398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Jimmy The User</a:t>
            </a:r>
            <a:endParaRPr/>
          </a:p>
        </p:txBody>
      </p:sp>
      <p:grpSp>
        <p:nvGrpSpPr>
          <p:cNvPr id="285" name="Google Shape;285;p38"/>
          <p:cNvGrpSpPr/>
          <p:nvPr/>
        </p:nvGrpSpPr>
        <p:grpSpPr>
          <a:xfrm>
            <a:off x="986769" y="932468"/>
            <a:ext cx="1281061" cy="1281061"/>
            <a:chOff x="5681300" y="2527788"/>
            <a:chExt cx="805800" cy="805800"/>
          </a:xfrm>
        </p:grpSpPr>
        <p:sp>
          <p:nvSpPr>
            <p:cNvPr id="286" name="Google Shape;286;p38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8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fmla="val 0" name="adj1"/>
                <a:gd fmla="val 1620000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38"/>
          <p:cNvSpPr txBox="1"/>
          <p:nvPr>
            <p:ph idx="4294967295" type="subTitle"/>
          </p:nvPr>
        </p:nvSpPr>
        <p:spPr>
          <a:xfrm>
            <a:off x="2959375" y="1145800"/>
            <a:ext cx="12417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Rock Music</a:t>
            </a:r>
            <a:endParaRPr sz="1400"/>
          </a:p>
        </p:txBody>
      </p:sp>
      <p:sp>
        <p:nvSpPr>
          <p:cNvPr id="289" name="Google Shape;289;p38"/>
          <p:cNvSpPr txBox="1"/>
          <p:nvPr>
            <p:ph idx="4294967295" type="title"/>
          </p:nvPr>
        </p:nvSpPr>
        <p:spPr>
          <a:xfrm>
            <a:off x="2959381" y="907723"/>
            <a:ext cx="12417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25%</a:t>
            </a:r>
            <a:endParaRPr sz="1600">
              <a:solidFill>
                <a:schemeClr val="accent2"/>
              </a:solidFill>
            </a:endParaRPr>
          </a:p>
        </p:txBody>
      </p:sp>
      <p:sp>
        <p:nvSpPr>
          <p:cNvPr id="290" name="Google Shape;290;p38"/>
          <p:cNvSpPr txBox="1"/>
          <p:nvPr>
            <p:ph idx="4294967295" type="subTitle"/>
          </p:nvPr>
        </p:nvSpPr>
        <p:spPr>
          <a:xfrm>
            <a:off x="2959375" y="1856375"/>
            <a:ext cx="12417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DevOps</a:t>
            </a:r>
            <a:endParaRPr sz="1400"/>
          </a:p>
        </p:txBody>
      </p:sp>
      <p:sp>
        <p:nvSpPr>
          <p:cNvPr id="291" name="Google Shape;291;p38"/>
          <p:cNvSpPr txBox="1"/>
          <p:nvPr>
            <p:ph idx="4294967295" type="title"/>
          </p:nvPr>
        </p:nvSpPr>
        <p:spPr>
          <a:xfrm>
            <a:off x="2959381" y="1618298"/>
            <a:ext cx="12417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7</a:t>
            </a:r>
            <a:r>
              <a:rPr lang="en" sz="1600">
                <a:solidFill>
                  <a:schemeClr val="accent2"/>
                </a:solidFill>
              </a:rPr>
              <a:t>5%</a:t>
            </a:r>
            <a:endParaRPr sz="1600">
              <a:solidFill>
                <a:schemeClr val="accent2"/>
              </a:solidFill>
            </a:endParaRPr>
          </a:p>
        </p:txBody>
      </p:sp>
      <p:cxnSp>
        <p:nvCxnSpPr>
          <p:cNvPr id="292" name="Google Shape;292;p38"/>
          <p:cNvCxnSpPr/>
          <p:nvPr/>
        </p:nvCxnSpPr>
        <p:spPr>
          <a:xfrm rot="10800000">
            <a:off x="1840974" y="1098675"/>
            <a:ext cx="1118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" name="Google Shape;293;p38"/>
          <p:cNvCxnSpPr/>
          <p:nvPr/>
        </p:nvCxnSpPr>
        <p:spPr>
          <a:xfrm rot="10800000">
            <a:off x="1953174" y="1809250"/>
            <a:ext cx="1006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" name="Google Shape;294;p38"/>
          <p:cNvSpPr/>
          <p:nvPr/>
        </p:nvSpPr>
        <p:spPr>
          <a:xfrm>
            <a:off x="986775" y="3387325"/>
            <a:ext cx="1980600" cy="2784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8"/>
          <p:cNvSpPr/>
          <p:nvPr/>
        </p:nvSpPr>
        <p:spPr>
          <a:xfrm>
            <a:off x="986775" y="2791563"/>
            <a:ext cx="1980600" cy="2784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8"/>
          <p:cNvSpPr/>
          <p:nvPr/>
        </p:nvSpPr>
        <p:spPr>
          <a:xfrm>
            <a:off x="986775" y="4024600"/>
            <a:ext cx="1980600" cy="2784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8"/>
          <p:cNvSpPr/>
          <p:nvPr/>
        </p:nvSpPr>
        <p:spPr>
          <a:xfrm>
            <a:off x="1030050" y="3473863"/>
            <a:ext cx="1046100" cy="1053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8"/>
          <p:cNvSpPr/>
          <p:nvPr/>
        </p:nvSpPr>
        <p:spPr>
          <a:xfrm>
            <a:off x="1030050" y="2878100"/>
            <a:ext cx="1720800" cy="1053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8"/>
          <p:cNvSpPr/>
          <p:nvPr/>
        </p:nvSpPr>
        <p:spPr>
          <a:xfrm>
            <a:off x="1030050" y="4111175"/>
            <a:ext cx="631200" cy="1053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8"/>
          <p:cNvSpPr txBox="1"/>
          <p:nvPr>
            <p:ph idx="4294967295" type="subTitle"/>
          </p:nvPr>
        </p:nvSpPr>
        <p:spPr>
          <a:xfrm>
            <a:off x="4020800" y="3717475"/>
            <a:ext cx="2321400" cy="6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Loves rock music and DevOps</a:t>
            </a:r>
            <a:endParaRPr sz="14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01" name="Google Shape;301;p38"/>
          <p:cNvSpPr txBox="1"/>
          <p:nvPr>
            <p:ph idx="4294967295" type="subTitle"/>
          </p:nvPr>
        </p:nvSpPr>
        <p:spPr>
          <a:xfrm>
            <a:off x="6582600" y="3717475"/>
            <a:ext cx="2253000" cy="6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Moved here from Sweden</a:t>
            </a:r>
            <a:endParaRPr sz="1400"/>
          </a:p>
        </p:txBody>
      </p:sp>
      <p:grpSp>
        <p:nvGrpSpPr>
          <p:cNvPr id="302" name="Google Shape;302;p38"/>
          <p:cNvGrpSpPr/>
          <p:nvPr/>
        </p:nvGrpSpPr>
        <p:grpSpPr>
          <a:xfrm>
            <a:off x="5832384" y="1271417"/>
            <a:ext cx="1883855" cy="2149444"/>
            <a:chOff x="4896229" y="3785989"/>
            <a:chExt cx="278784" cy="354594"/>
          </a:xfrm>
        </p:grpSpPr>
        <p:sp>
          <p:nvSpPr>
            <p:cNvPr id="303" name="Google Shape;303;p38"/>
            <p:cNvSpPr/>
            <p:nvPr/>
          </p:nvSpPr>
          <p:spPr>
            <a:xfrm>
              <a:off x="4896229" y="3785989"/>
              <a:ext cx="278784" cy="354594"/>
            </a:xfrm>
            <a:custGeom>
              <a:rect b="b" l="l" r="r" t="t"/>
              <a:pathLst>
                <a:path extrusionOk="0" h="11193" w="8800">
                  <a:moveTo>
                    <a:pt x="4418" y="488"/>
                  </a:moveTo>
                  <a:lnTo>
                    <a:pt x="4763" y="1536"/>
                  </a:lnTo>
                  <a:lnTo>
                    <a:pt x="4442" y="2072"/>
                  </a:lnTo>
                  <a:cubicBezTo>
                    <a:pt x="4442" y="2072"/>
                    <a:pt x="4442" y="2084"/>
                    <a:pt x="4418" y="2084"/>
                  </a:cubicBezTo>
                  <a:cubicBezTo>
                    <a:pt x="4406" y="2084"/>
                    <a:pt x="4406" y="2084"/>
                    <a:pt x="4406" y="2072"/>
                  </a:cubicBezTo>
                  <a:lnTo>
                    <a:pt x="4085" y="1536"/>
                  </a:lnTo>
                  <a:lnTo>
                    <a:pt x="4418" y="488"/>
                  </a:lnTo>
                  <a:close/>
                  <a:moveTo>
                    <a:pt x="5049" y="1703"/>
                  </a:moveTo>
                  <a:cubicBezTo>
                    <a:pt x="6120" y="1977"/>
                    <a:pt x="6882" y="2965"/>
                    <a:pt x="6882" y="4084"/>
                  </a:cubicBezTo>
                  <a:lnTo>
                    <a:pt x="6882" y="4465"/>
                  </a:lnTo>
                  <a:cubicBezTo>
                    <a:pt x="6823" y="4501"/>
                    <a:pt x="6787" y="4560"/>
                    <a:pt x="6787" y="4620"/>
                  </a:cubicBezTo>
                  <a:cubicBezTo>
                    <a:pt x="6787" y="4703"/>
                    <a:pt x="6871" y="4775"/>
                    <a:pt x="6954" y="4775"/>
                  </a:cubicBezTo>
                  <a:cubicBezTo>
                    <a:pt x="7025" y="4775"/>
                    <a:pt x="7097" y="4810"/>
                    <a:pt x="7168" y="4870"/>
                  </a:cubicBezTo>
                  <a:cubicBezTo>
                    <a:pt x="7228" y="4929"/>
                    <a:pt x="7240" y="5001"/>
                    <a:pt x="7240" y="5072"/>
                  </a:cubicBezTo>
                  <a:cubicBezTo>
                    <a:pt x="7228" y="5215"/>
                    <a:pt x="7085" y="5334"/>
                    <a:pt x="6942" y="5334"/>
                  </a:cubicBezTo>
                  <a:lnTo>
                    <a:pt x="6871" y="5334"/>
                  </a:lnTo>
                  <a:lnTo>
                    <a:pt x="6871" y="5310"/>
                  </a:lnTo>
                  <a:cubicBezTo>
                    <a:pt x="6871" y="5227"/>
                    <a:pt x="6787" y="5156"/>
                    <a:pt x="6704" y="5156"/>
                  </a:cubicBezTo>
                  <a:cubicBezTo>
                    <a:pt x="6609" y="5156"/>
                    <a:pt x="6537" y="5227"/>
                    <a:pt x="6537" y="5310"/>
                  </a:cubicBezTo>
                  <a:cubicBezTo>
                    <a:pt x="6537" y="6477"/>
                    <a:pt x="5585" y="7430"/>
                    <a:pt x="4430" y="7430"/>
                  </a:cubicBezTo>
                  <a:cubicBezTo>
                    <a:pt x="3263" y="7418"/>
                    <a:pt x="2310" y="6465"/>
                    <a:pt x="2310" y="5298"/>
                  </a:cubicBezTo>
                  <a:cubicBezTo>
                    <a:pt x="2310" y="5215"/>
                    <a:pt x="2239" y="5132"/>
                    <a:pt x="2144" y="5132"/>
                  </a:cubicBezTo>
                  <a:cubicBezTo>
                    <a:pt x="2060" y="5132"/>
                    <a:pt x="1989" y="5215"/>
                    <a:pt x="1989" y="5298"/>
                  </a:cubicBezTo>
                  <a:lnTo>
                    <a:pt x="1989" y="5310"/>
                  </a:lnTo>
                  <a:lnTo>
                    <a:pt x="1882" y="5310"/>
                  </a:lnTo>
                  <a:cubicBezTo>
                    <a:pt x="1810" y="5310"/>
                    <a:pt x="1727" y="5287"/>
                    <a:pt x="1668" y="5227"/>
                  </a:cubicBezTo>
                  <a:cubicBezTo>
                    <a:pt x="1608" y="5168"/>
                    <a:pt x="1596" y="5096"/>
                    <a:pt x="1596" y="5013"/>
                  </a:cubicBezTo>
                  <a:cubicBezTo>
                    <a:pt x="1608" y="4882"/>
                    <a:pt x="1751" y="4763"/>
                    <a:pt x="1894" y="4763"/>
                  </a:cubicBezTo>
                  <a:cubicBezTo>
                    <a:pt x="1989" y="4763"/>
                    <a:pt x="2060" y="4691"/>
                    <a:pt x="2060" y="4596"/>
                  </a:cubicBezTo>
                  <a:cubicBezTo>
                    <a:pt x="2060" y="4525"/>
                    <a:pt x="2013" y="4465"/>
                    <a:pt x="1941" y="4453"/>
                  </a:cubicBezTo>
                  <a:lnTo>
                    <a:pt x="1941" y="4084"/>
                  </a:lnTo>
                  <a:cubicBezTo>
                    <a:pt x="1941" y="2965"/>
                    <a:pt x="2703" y="1977"/>
                    <a:pt x="3775" y="1703"/>
                  </a:cubicBezTo>
                  <a:lnTo>
                    <a:pt x="4108" y="2250"/>
                  </a:lnTo>
                  <a:cubicBezTo>
                    <a:pt x="4168" y="2358"/>
                    <a:pt x="4287" y="2417"/>
                    <a:pt x="4406" y="2417"/>
                  </a:cubicBezTo>
                  <a:cubicBezTo>
                    <a:pt x="4525" y="2417"/>
                    <a:pt x="4644" y="2358"/>
                    <a:pt x="4704" y="2250"/>
                  </a:cubicBezTo>
                  <a:lnTo>
                    <a:pt x="5049" y="1703"/>
                  </a:lnTo>
                  <a:close/>
                  <a:moveTo>
                    <a:pt x="3025" y="7846"/>
                  </a:moveTo>
                  <a:lnTo>
                    <a:pt x="3025" y="7858"/>
                  </a:lnTo>
                  <a:lnTo>
                    <a:pt x="3025" y="8168"/>
                  </a:lnTo>
                  <a:cubicBezTo>
                    <a:pt x="3025" y="8323"/>
                    <a:pt x="2942" y="8454"/>
                    <a:pt x="2787" y="8513"/>
                  </a:cubicBezTo>
                  <a:lnTo>
                    <a:pt x="2418" y="8263"/>
                  </a:lnTo>
                  <a:cubicBezTo>
                    <a:pt x="2310" y="8192"/>
                    <a:pt x="2299" y="8085"/>
                    <a:pt x="2322" y="8001"/>
                  </a:cubicBezTo>
                  <a:cubicBezTo>
                    <a:pt x="2358" y="7930"/>
                    <a:pt x="2418" y="7846"/>
                    <a:pt x="2537" y="7846"/>
                  </a:cubicBezTo>
                  <a:close/>
                  <a:moveTo>
                    <a:pt x="6311" y="7870"/>
                  </a:moveTo>
                  <a:cubicBezTo>
                    <a:pt x="6430" y="7870"/>
                    <a:pt x="6501" y="7954"/>
                    <a:pt x="6525" y="8037"/>
                  </a:cubicBezTo>
                  <a:cubicBezTo>
                    <a:pt x="6549" y="8108"/>
                    <a:pt x="6537" y="8216"/>
                    <a:pt x="6430" y="8287"/>
                  </a:cubicBezTo>
                  <a:lnTo>
                    <a:pt x="6061" y="8549"/>
                  </a:lnTo>
                  <a:cubicBezTo>
                    <a:pt x="5906" y="8466"/>
                    <a:pt x="5823" y="8335"/>
                    <a:pt x="5823" y="8192"/>
                  </a:cubicBezTo>
                  <a:lnTo>
                    <a:pt x="5823" y="7870"/>
                  </a:lnTo>
                  <a:close/>
                  <a:moveTo>
                    <a:pt x="6406" y="7334"/>
                  </a:moveTo>
                  <a:cubicBezTo>
                    <a:pt x="6894" y="7334"/>
                    <a:pt x="7299" y="7739"/>
                    <a:pt x="7299" y="8227"/>
                  </a:cubicBezTo>
                  <a:cubicBezTo>
                    <a:pt x="7240" y="9049"/>
                    <a:pt x="6716" y="9763"/>
                    <a:pt x="5990" y="10049"/>
                  </a:cubicBezTo>
                  <a:lnTo>
                    <a:pt x="5990" y="9990"/>
                  </a:lnTo>
                  <a:cubicBezTo>
                    <a:pt x="5990" y="9894"/>
                    <a:pt x="5906" y="9823"/>
                    <a:pt x="5823" y="9823"/>
                  </a:cubicBezTo>
                  <a:cubicBezTo>
                    <a:pt x="5739" y="9823"/>
                    <a:pt x="5656" y="9894"/>
                    <a:pt x="5656" y="9990"/>
                  </a:cubicBezTo>
                  <a:lnTo>
                    <a:pt x="5656" y="10132"/>
                  </a:lnTo>
                  <a:cubicBezTo>
                    <a:pt x="5537" y="10156"/>
                    <a:pt x="5418" y="10168"/>
                    <a:pt x="5299" y="10168"/>
                  </a:cubicBezTo>
                  <a:lnTo>
                    <a:pt x="3549" y="10168"/>
                  </a:lnTo>
                  <a:cubicBezTo>
                    <a:pt x="3430" y="10168"/>
                    <a:pt x="3311" y="10156"/>
                    <a:pt x="3192" y="10132"/>
                  </a:cubicBezTo>
                  <a:lnTo>
                    <a:pt x="3192" y="9990"/>
                  </a:lnTo>
                  <a:cubicBezTo>
                    <a:pt x="3192" y="9894"/>
                    <a:pt x="3120" y="9823"/>
                    <a:pt x="3025" y="9823"/>
                  </a:cubicBezTo>
                  <a:cubicBezTo>
                    <a:pt x="2942" y="9823"/>
                    <a:pt x="2858" y="9894"/>
                    <a:pt x="2858" y="9990"/>
                  </a:cubicBezTo>
                  <a:lnTo>
                    <a:pt x="2858" y="10049"/>
                  </a:lnTo>
                  <a:cubicBezTo>
                    <a:pt x="2132" y="9763"/>
                    <a:pt x="1608" y="9061"/>
                    <a:pt x="1608" y="8227"/>
                  </a:cubicBezTo>
                  <a:cubicBezTo>
                    <a:pt x="1608" y="7739"/>
                    <a:pt x="2013" y="7334"/>
                    <a:pt x="2501" y="7334"/>
                  </a:cubicBezTo>
                  <a:lnTo>
                    <a:pt x="3037" y="7334"/>
                  </a:lnTo>
                  <a:lnTo>
                    <a:pt x="3037" y="7358"/>
                  </a:lnTo>
                  <a:lnTo>
                    <a:pt x="3037" y="7549"/>
                  </a:lnTo>
                  <a:lnTo>
                    <a:pt x="2549" y="7549"/>
                  </a:lnTo>
                  <a:cubicBezTo>
                    <a:pt x="2299" y="7549"/>
                    <a:pt x="2084" y="7692"/>
                    <a:pt x="2025" y="7930"/>
                  </a:cubicBezTo>
                  <a:cubicBezTo>
                    <a:pt x="1953" y="8168"/>
                    <a:pt x="2037" y="8406"/>
                    <a:pt x="2251" y="8549"/>
                  </a:cubicBezTo>
                  <a:lnTo>
                    <a:pt x="4156" y="9811"/>
                  </a:lnTo>
                  <a:cubicBezTo>
                    <a:pt x="4239" y="9870"/>
                    <a:pt x="4346" y="9894"/>
                    <a:pt x="4442" y="9894"/>
                  </a:cubicBezTo>
                  <a:cubicBezTo>
                    <a:pt x="4525" y="9894"/>
                    <a:pt x="4632" y="9870"/>
                    <a:pt x="4727" y="9811"/>
                  </a:cubicBezTo>
                  <a:lnTo>
                    <a:pt x="5228" y="9466"/>
                  </a:lnTo>
                  <a:cubicBezTo>
                    <a:pt x="5299" y="9418"/>
                    <a:pt x="5323" y="9323"/>
                    <a:pt x="5275" y="9239"/>
                  </a:cubicBezTo>
                  <a:cubicBezTo>
                    <a:pt x="5247" y="9197"/>
                    <a:pt x="5197" y="9175"/>
                    <a:pt x="5146" y="9175"/>
                  </a:cubicBezTo>
                  <a:cubicBezTo>
                    <a:pt x="5112" y="9175"/>
                    <a:pt x="5077" y="9185"/>
                    <a:pt x="5049" y="9204"/>
                  </a:cubicBezTo>
                  <a:lnTo>
                    <a:pt x="4549" y="9537"/>
                  </a:lnTo>
                  <a:cubicBezTo>
                    <a:pt x="4519" y="9561"/>
                    <a:pt x="4480" y="9573"/>
                    <a:pt x="4442" y="9573"/>
                  </a:cubicBezTo>
                  <a:cubicBezTo>
                    <a:pt x="4403" y="9573"/>
                    <a:pt x="4364" y="9561"/>
                    <a:pt x="4335" y="9537"/>
                  </a:cubicBezTo>
                  <a:lnTo>
                    <a:pt x="3120" y="8727"/>
                  </a:lnTo>
                  <a:cubicBezTo>
                    <a:pt x="3275" y="8585"/>
                    <a:pt x="3382" y="8394"/>
                    <a:pt x="3382" y="8192"/>
                  </a:cubicBezTo>
                  <a:lnTo>
                    <a:pt x="3382" y="7501"/>
                  </a:lnTo>
                  <a:cubicBezTo>
                    <a:pt x="3715" y="7668"/>
                    <a:pt x="4061" y="7739"/>
                    <a:pt x="4454" y="7739"/>
                  </a:cubicBezTo>
                  <a:cubicBezTo>
                    <a:pt x="4835" y="7739"/>
                    <a:pt x="5204" y="7656"/>
                    <a:pt x="5525" y="7501"/>
                  </a:cubicBezTo>
                  <a:lnTo>
                    <a:pt x="5525" y="8192"/>
                  </a:lnTo>
                  <a:cubicBezTo>
                    <a:pt x="5525" y="8394"/>
                    <a:pt x="5632" y="8597"/>
                    <a:pt x="5799" y="8727"/>
                  </a:cubicBezTo>
                  <a:lnTo>
                    <a:pt x="5692" y="8799"/>
                  </a:lnTo>
                  <a:cubicBezTo>
                    <a:pt x="5609" y="8847"/>
                    <a:pt x="5597" y="8942"/>
                    <a:pt x="5644" y="9025"/>
                  </a:cubicBezTo>
                  <a:cubicBezTo>
                    <a:pt x="5680" y="9061"/>
                    <a:pt x="5728" y="9097"/>
                    <a:pt x="5775" y="9097"/>
                  </a:cubicBezTo>
                  <a:cubicBezTo>
                    <a:pt x="5811" y="9097"/>
                    <a:pt x="5835" y="9085"/>
                    <a:pt x="5870" y="9061"/>
                  </a:cubicBezTo>
                  <a:lnTo>
                    <a:pt x="6656" y="8549"/>
                  </a:lnTo>
                  <a:cubicBezTo>
                    <a:pt x="6871" y="8406"/>
                    <a:pt x="6954" y="8156"/>
                    <a:pt x="6882" y="7930"/>
                  </a:cubicBezTo>
                  <a:cubicBezTo>
                    <a:pt x="6799" y="7704"/>
                    <a:pt x="6597" y="7549"/>
                    <a:pt x="6359" y="7549"/>
                  </a:cubicBezTo>
                  <a:lnTo>
                    <a:pt x="5870" y="7549"/>
                  </a:lnTo>
                  <a:lnTo>
                    <a:pt x="5870" y="7358"/>
                  </a:lnTo>
                  <a:lnTo>
                    <a:pt x="5870" y="7334"/>
                  </a:lnTo>
                  <a:close/>
                  <a:moveTo>
                    <a:pt x="4406" y="0"/>
                  </a:moveTo>
                  <a:cubicBezTo>
                    <a:pt x="4311" y="0"/>
                    <a:pt x="4215" y="72"/>
                    <a:pt x="4168" y="167"/>
                  </a:cubicBezTo>
                  <a:lnTo>
                    <a:pt x="3775" y="1358"/>
                  </a:lnTo>
                  <a:cubicBezTo>
                    <a:pt x="2501" y="1643"/>
                    <a:pt x="1596" y="2786"/>
                    <a:pt x="1596" y="4084"/>
                  </a:cubicBezTo>
                  <a:lnTo>
                    <a:pt x="1596" y="4513"/>
                  </a:lnTo>
                  <a:cubicBezTo>
                    <a:pt x="1406" y="4596"/>
                    <a:pt x="1275" y="4775"/>
                    <a:pt x="1251" y="4989"/>
                  </a:cubicBezTo>
                  <a:cubicBezTo>
                    <a:pt x="1239" y="5156"/>
                    <a:pt x="1298" y="5322"/>
                    <a:pt x="1406" y="5453"/>
                  </a:cubicBezTo>
                  <a:cubicBezTo>
                    <a:pt x="1525" y="5572"/>
                    <a:pt x="1691" y="5644"/>
                    <a:pt x="1846" y="5644"/>
                  </a:cubicBezTo>
                  <a:lnTo>
                    <a:pt x="1965" y="5644"/>
                  </a:lnTo>
                  <a:cubicBezTo>
                    <a:pt x="2049" y="6180"/>
                    <a:pt x="2287" y="6644"/>
                    <a:pt x="2644" y="7013"/>
                  </a:cubicBezTo>
                  <a:lnTo>
                    <a:pt x="2465" y="7013"/>
                  </a:lnTo>
                  <a:cubicBezTo>
                    <a:pt x="1787" y="7013"/>
                    <a:pt x="1239" y="7561"/>
                    <a:pt x="1239" y="8227"/>
                  </a:cubicBezTo>
                  <a:cubicBezTo>
                    <a:pt x="1239" y="8489"/>
                    <a:pt x="1287" y="8727"/>
                    <a:pt x="1358" y="8942"/>
                  </a:cubicBezTo>
                  <a:lnTo>
                    <a:pt x="882" y="9085"/>
                  </a:lnTo>
                  <a:cubicBezTo>
                    <a:pt x="358" y="9228"/>
                    <a:pt x="1" y="9704"/>
                    <a:pt x="1" y="10240"/>
                  </a:cubicBezTo>
                  <a:lnTo>
                    <a:pt x="1" y="11025"/>
                  </a:lnTo>
                  <a:cubicBezTo>
                    <a:pt x="1" y="11121"/>
                    <a:pt x="84" y="11192"/>
                    <a:pt x="167" y="11192"/>
                  </a:cubicBezTo>
                  <a:cubicBezTo>
                    <a:pt x="263" y="11192"/>
                    <a:pt x="334" y="11121"/>
                    <a:pt x="334" y="11025"/>
                  </a:cubicBezTo>
                  <a:lnTo>
                    <a:pt x="334" y="10240"/>
                  </a:lnTo>
                  <a:cubicBezTo>
                    <a:pt x="334" y="9847"/>
                    <a:pt x="596" y="9489"/>
                    <a:pt x="977" y="9394"/>
                  </a:cubicBezTo>
                  <a:lnTo>
                    <a:pt x="1477" y="9239"/>
                  </a:lnTo>
                  <a:cubicBezTo>
                    <a:pt x="1751" y="9775"/>
                    <a:pt x="2239" y="10192"/>
                    <a:pt x="2822" y="10382"/>
                  </a:cubicBezTo>
                  <a:lnTo>
                    <a:pt x="2822" y="11025"/>
                  </a:lnTo>
                  <a:cubicBezTo>
                    <a:pt x="2822" y="11121"/>
                    <a:pt x="2894" y="11192"/>
                    <a:pt x="2977" y="11192"/>
                  </a:cubicBezTo>
                  <a:cubicBezTo>
                    <a:pt x="3072" y="11192"/>
                    <a:pt x="3144" y="11121"/>
                    <a:pt x="3144" y="11025"/>
                  </a:cubicBezTo>
                  <a:lnTo>
                    <a:pt x="3144" y="10466"/>
                  </a:lnTo>
                  <a:cubicBezTo>
                    <a:pt x="3263" y="10478"/>
                    <a:pt x="3382" y="10490"/>
                    <a:pt x="3501" y="10490"/>
                  </a:cubicBezTo>
                  <a:lnTo>
                    <a:pt x="5263" y="10490"/>
                  </a:lnTo>
                  <a:cubicBezTo>
                    <a:pt x="5382" y="10490"/>
                    <a:pt x="5501" y="10478"/>
                    <a:pt x="5620" y="10466"/>
                  </a:cubicBezTo>
                  <a:lnTo>
                    <a:pt x="5620" y="11025"/>
                  </a:lnTo>
                  <a:cubicBezTo>
                    <a:pt x="5620" y="11121"/>
                    <a:pt x="5692" y="11192"/>
                    <a:pt x="5775" y="11192"/>
                  </a:cubicBezTo>
                  <a:cubicBezTo>
                    <a:pt x="5870" y="11192"/>
                    <a:pt x="5942" y="11121"/>
                    <a:pt x="5942" y="11025"/>
                  </a:cubicBezTo>
                  <a:lnTo>
                    <a:pt x="5942" y="10382"/>
                  </a:lnTo>
                  <a:cubicBezTo>
                    <a:pt x="6525" y="10192"/>
                    <a:pt x="7013" y="9775"/>
                    <a:pt x="7287" y="9239"/>
                  </a:cubicBezTo>
                  <a:lnTo>
                    <a:pt x="7787" y="9394"/>
                  </a:lnTo>
                  <a:cubicBezTo>
                    <a:pt x="8156" y="9489"/>
                    <a:pt x="8430" y="9847"/>
                    <a:pt x="8430" y="10240"/>
                  </a:cubicBezTo>
                  <a:lnTo>
                    <a:pt x="8430" y="11025"/>
                  </a:lnTo>
                  <a:cubicBezTo>
                    <a:pt x="8430" y="11121"/>
                    <a:pt x="8502" y="11192"/>
                    <a:pt x="8585" y="11192"/>
                  </a:cubicBezTo>
                  <a:cubicBezTo>
                    <a:pt x="8680" y="11192"/>
                    <a:pt x="8752" y="11121"/>
                    <a:pt x="8752" y="11025"/>
                  </a:cubicBezTo>
                  <a:lnTo>
                    <a:pt x="8752" y="10240"/>
                  </a:lnTo>
                  <a:cubicBezTo>
                    <a:pt x="8799" y="9704"/>
                    <a:pt x="8442" y="9228"/>
                    <a:pt x="7918" y="9085"/>
                  </a:cubicBezTo>
                  <a:lnTo>
                    <a:pt x="7442" y="8942"/>
                  </a:lnTo>
                  <a:cubicBezTo>
                    <a:pt x="7514" y="8727"/>
                    <a:pt x="7561" y="8489"/>
                    <a:pt x="7561" y="8227"/>
                  </a:cubicBezTo>
                  <a:cubicBezTo>
                    <a:pt x="7561" y="7561"/>
                    <a:pt x="7013" y="7013"/>
                    <a:pt x="6347" y="7013"/>
                  </a:cubicBezTo>
                  <a:lnTo>
                    <a:pt x="6168" y="7013"/>
                  </a:lnTo>
                  <a:cubicBezTo>
                    <a:pt x="6525" y="6644"/>
                    <a:pt x="6763" y="6180"/>
                    <a:pt x="6835" y="5644"/>
                  </a:cubicBezTo>
                  <a:lnTo>
                    <a:pt x="6942" y="5644"/>
                  </a:lnTo>
                  <a:cubicBezTo>
                    <a:pt x="7263" y="5644"/>
                    <a:pt x="7537" y="5406"/>
                    <a:pt x="7561" y="5108"/>
                  </a:cubicBezTo>
                  <a:cubicBezTo>
                    <a:pt x="7573" y="4941"/>
                    <a:pt x="7514" y="4763"/>
                    <a:pt x="7418" y="4644"/>
                  </a:cubicBezTo>
                  <a:cubicBezTo>
                    <a:pt x="7359" y="4584"/>
                    <a:pt x="7299" y="4536"/>
                    <a:pt x="7216" y="4489"/>
                  </a:cubicBezTo>
                  <a:lnTo>
                    <a:pt x="7216" y="4084"/>
                  </a:lnTo>
                  <a:cubicBezTo>
                    <a:pt x="7216" y="2786"/>
                    <a:pt x="6311" y="1643"/>
                    <a:pt x="5049" y="1358"/>
                  </a:cubicBezTo>
                  <a:lnTo>
                    <a:pt x="4644" y="167"/>
                  </a:lnTo>
                  <a:cubicBezTo>
                    <a:pt x="4620" y="60"/>
                    <a:pt x="4513" y="0"/>
                    <a:pt x="4406" y="0"/>
                  </a:cubicBezTo>
                  <a:close/>
                </a:path>
              </a:pathLst>
            </a:custGeom>
            <a:solidFill>
              <a:srgbClr val="06BA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8"/>
            <p:cNvSpPr/>
            <p:nvPr/>
          </p:nvSpPr>
          <p:spPr>
            <a:xfrm>
              <a:off x="4997700" y="3932319"/>
              <a:ext cx="10201" cy="15872"/>
            </a:xfrm>
            <a:custGeom>
              <a:rect b="b" l="l" r="r" t="t"/>
              <a:pathLst>
                <a:path extrusionOk="0" h="501" w="322">
                  <a:moveTo>
                    <a:pt x="167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334"/>
                  </a:lnTo>
                  <a:cubicBezTo>
                    <a:pt x="0" y="429"/>
                    <a:pt x="72" y="501"/>
                    <a:pt x="167" y="501"/>
                  </a:cubicBezTo>
                  <a:cubicBezTo>
                    <a:pt x="250" y="501"/>
                    <a:pt x="322" y="429"/>
                    <a:pt x="322" y="334"/>
                  </a:cubicBezTo>
                  <a:lnTo>
                    <a:pt x="322" y="156"/>
                  </a:lnTo>
                  <a:cubicBezTo>
                    <a:pt x="322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06BA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8"/>
            <p:cNvSpPr/>
            <p:nvPr/>
          </p:nvSpPr>
          <p:spPr>
            <a:xfrm>
              <a:off x="5064830" y="3932319"/>
              <a:ext cx="10233" cy="15872"/>
            </a:xfrm>
            <a:custGeom>
              <a:rect b="b" l="l" r="r" t="t"/>
              <a:pathLst>
                <a:path extrusionOk="0" h="501" w="323">
                  <a:moveTo>
                    <a:pt x="156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334"/>
                  </a:lnTo>
                  <a:cubicBezTo>
                    <a:pt x="1" y="429"/>
                    <a:pt x="72" y="501"/>
                    <a:pt x="156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6"/>
                  </a:lnTo>
                  <a:cubicBezTo>
                    <a:pt x="322" y="60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06BA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8"/>
            <p:cNvSpPr/>
            <p:nvPr/>
          </p:nvSpPr>
          <p:spPr>
            <a:xfrm>
              <a:off x="5013160" y="3970905"/>
              <a:ext cx="46063" cy="16157"/>
            </a:xfrm>
            <a:custGeom>
              <a:rect b="b" l="l" r="r" t="t"/>
              <a:pathLst>
                <a:path extrusionOk="0" h="510" w="1454">
                  <a:moveTo>
                    <a:pt x="188" y="0"/>
                  </a:moveTo>
                  <a:cubicBezTo>
                    <a:pt x="146" y="0"/>
                    <a:pt x="102" y="15"/>
                    <a:pt x="60" y="45"/>
                  </a:cubicBezTo>
                  <a:cubicBezTo>
                    <a:pt x="1" y="104"/>
                    <a:pt x="1" y="212"/>
                    <a:pt x="60" y="283"/>
                  </a:cubicBezTo>
                  <a:cubicBezTo>
                    <a:pt x="215" y="414"/>
                    <a:pt x="453" y="509"/>
                    <a:pt x="703" y="509"/>
                  </a:cubicBezTo>
                  <a:cubicBezTo>
                    <a:pt x="977" y="509"/>
                    <a:pt x="1215" y="414"/>
                    <a:pt x="1346" y="283"/>
                  </a:cubicBezTo>
                  <a:cubicBezTo>
                    <a:pt x="1429" y="223"/>
                    <a:pt x="1453" y="116"/>
                    <a:pt x="1370" y="45"/>
                  </a:cubicBezTo>
                  <a:cubicBezTo>
                    <a:pt x="1340" y="15"/>
                    <a:pt x="1301" y="0"/>
                    <a:pt x="1260" y="0"/>
                  </a:cubicBezTo>
                  <a:cubicBezTo>
                    <a:pt x="1218" y="0"/>
                    <a:pt x="1173" y="15"/>
                    <a:pt x="1132" y="45"/>
                  </a:cubicBezTo>
                  <a:cubicBezTo>
                    <a:pt x="1072" y="104"/>
                    <a:pt x="929" y="176"/>
                    <a:pt x="715" y="176"/>
                  </a:cubicBezTo>
                  <a:cubicBezTo>
                    <a:pt x="513" y="176"/>
                    <a:pt x="358" y="104"/>
                    <a:pt x="298" y="45"/>
                  </a:cubicBezTo>
                  <a:cubicBezTo>
                    <a:pt x="268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rgbClr val="06BA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8"/>
            <p:cNvSpPr/>
            <p:nvPr/>
          </p:nvSpPr>
          <p:spPr>
            <a:xfrm>
              <a:off x="4991649" y="3915370"/>
              <a:ext cx="28322" cy="16252"/>
            </a:xfrm>
            <a:custGeom>
              <a:rect b="b" l="l" r="r" t="t"/>
              <a:pathLst>
                <a:path extrusionOk="0" h="513" w="894">
                  <a:moveTo>
                    <a:pt x="177" y="0"/>
                  </a:moveTo>
                  <a:cubicBezTo>
                    <a:pt x="109" y="0"/>
                    <a:pt x="52" y="45"/>
                    <a:pt x="25" y="119"/>
                  </a:cubicBezTo>
                  <a:cubicBezTo>
                    <a:pt x="1" y="202"/>
                    <a:pt x="37" y="298"/>
                    <a:pt x="132" y="322"/>
                  </a:cubicBezTo>
                  <a:lnTo>
                    <a:pt x="656" y="500"/>
                  </a:lnTo>
                  <a:cubicBezTo>
                    <a:pt x="668" y="500"/>
                    <a:pt x="680" y="512"/>
                    <a:pt x="703" y="512"/>
                  </a:cubicBezTo>
                  <a:cubicBezTo>
                    <a:pt x="775" y="512"/>
                    <a:pt x="834" y="476"/>
                    <a:pt x="846" y="393"/>
                  </a:cubicBezTo>
                  <a:cubicBezTo>
                    <a:pt x="894" y="310"/>
                    <a:pt x="846" y="202"/>
                    <a:pt x="763" y="191"/>
                  </a:cubicBezTo>
                  <a:lnTo>
                    <a:pt x="239" y="12"/>
                  </a:lnTo>
                  <a:cubicBezTo>
                    <a:pt x="218" y="4"/>
                    <a:pt x="197" y="0"/>
                    <a:pt x="177" y="0"/>
                  </a:cubicBezTo>
                  <a:close/>
                </a:path>
              </a:pathLst>
            </a:custGeom>
            <a:solidFill>
              <a:srgbClr val="06BA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8"/>
            <p:cNvSpPr/>
            <p:nvPr/>
          </p:nvSpPr>
          <p:spPr>
            <a:xfrm>
              <a:off x="5052760" y="3915370"/>
              <a:ext cx="28322" cy="16252"/>
            </a:xfrm>
            <a:custGeom>
              <a:rect b="b" l="l" r="r" t="t"/>
              <a:pathLst>
                <a:path extrusionOk="0" h="513" w="894">
                  <a:moveTo>
                    <a:pt x="718" y="0"/>
                  </a:moveTo>
                  <a:cubicBezTo>
                    <a:pt x="698" y="0"/>
                    <a:pt x="677" y="4"/>
                    <a:pt x="656" y="12"/>
                  </a:cubicBezTo>
                  <a:lnTo>
                    <a:pt x="144" y="191"/>
                  </a:lnTo>
                  <a:cubicBezTo>
                    <a:pt x="48" y="214"/>
                    <a:pt x="1" y="310"/>
                    <a:pt x="36" y="393"/>
                  </a:cubicBezTo>
                  <a:cubicBezTo>
                    <a:pt x="60" y="476"/>
                    <a:pt x="120" y="512"/>
                    <a:pt x="179" y="512"/>
                  </a:cubicBezTo>
                  <a:cubicBezTo>
                    <a:pt x="191" y="512"/>
                    <a:pt x="215" y="512"/>
                    <a:pt x="227" y="500"/>
                  </a:cubicBezTo>
                  <a:lnTo>
                    <a:pt x="751" y="322"/>
                  </a:lnTo>
                  <a:cubicBezTo>
                    <a:pt x="858" y="298"/>
                    <a:pt x="894" y="191"/>
                    <a:pt x="870" y="119"/>
                  </a:cubicBezTo>
                  <a:cubicBezTo>
                    <a:pt x="842" y="45"/>
                    <a:pt x="786" y="0"/>
                    <a:pt x="718" y="0"/>
                  </a:cubicBezTo>
                  <a:close/>
                </a:path>
              </a:pathLst>
            </a:custGeom>
            <a:solidFill>
              <a:srgbClr val="06BA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38"/>
          <p:cNvSpPr txBox="1"/>
          <p:nvPr>
            <p:ph idx="4294967295" type="subTitle"/>
          </p:nvPr>
        </p:nvSpPr>
        <p:spPr>
          <a:xfrm>
            <a:off x="3006000" y="2722450"/>
            <a:ext cx="15450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Stack Overflow</a:t>
            </a:r>
            <a:endParaRPr sz="1400"/>
          </a:p>
        </p:txBody>
      </p:sp>
      <p:sp>
        <p:nvSpPr>
          <p:cNvPr id="310" name="Google Shape;310;p38"/>
          <p:cNvSpPr txBox="1"/>
          <p:nvPr>
            <p:ph idx="4294967295" type="subTitle"/>
          </p:nvPr>
        </p:nvSpPr>
        <p:spPr>
          <a:xfrm>
            <a:off x="3006000" y="3335575"/>
            <a:ext cx="15450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TechCrunch</a:t>
            </a:r>
            <a:endParaRPr sz="1400"/>
          </a:p>
        </p:txBody>
      </p:sp>
      <p:sp>
        <p:nvSpPr>
          <p:cNvPr id="311" name="Google Shape;311;p38"/>
          <p:cNvSpPr txBox="1"/>
          <p:nvPr>
            <p:ph idx="4294967295" type="subTitle"/>
          </p:nvPr>
        </p:nvSpPr>
        <p:spPr>
          <a:xfrm>
            <a:off x="3003950" y="3972875"/>
            <a:ext cx="15450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The Verge</a:t>
            </a:r>
            <a:endParaRPr sz="1400"/>
          </a:p>
        </p:txBody>
      </p:sp>
      <p:sp>
        <p:nvSpPr>
          <p:cNvPr id="312" name="Google Shape;312;p38"/>
          <p:cNvSpPr txBox="1"/>
          <p:nvPr>
            <p:ph idx="4294967295" type="subTitle"/>
          </p:nvPr>
        </p:nvSpPr>
        <p:spPr>
          <a:xfrm>
            <a:off x="3947550" y="4415750"/>
            <a:ext cx="30342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Works at a local startup</a:t>
            </a:r>
            <a:endParaRPr sz="1400"/>
          </a:p>
        </p:txBody>
      </p:sp>
      <p:sp>
        <p:nvSpPr>
          <p:cNvPr id="313" name="Google Shape;313;p38"/>
          <p:cNvSpPr txBox="1"/>
          <p:nvPr>
            <p:ph idx="4294967295" type="subTitle"/>
          </p:nvPr>
        </p:nvSpPr>
        <p:spPr>
          <a:xfrm>
            <a:off x="6582600" y="4298300"/>
            <a:ext cx="2561400" cy="6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Wants to learn about DevOps in Vancouver</a:t>
            </a:r>
            <a:endParaRPr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/>
          <p:nvPr>
            <p:ph type="title"/>
          </p:nvPr>
        </p:nvSpPr>
        <p:spPr>
          <a:xfrm>
            <a:off x="2028150" y="1598125"/>
            <a:ext cx="5087700" cy="11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0.0%</a:t>
            </a:r>
            <a:endParaRPr/>
          </a:p>
        </p:txBody>
      </p:sp>
      <p:sp>
        <p:nvSpPr>
          <p:cNvPr id="319" name="Google Shape;319;p39"/>
          <p:cNvSpPr txBox="1"/>
          <p:nvPr>
            <p:ph idx="1" type="body"/>
          </p:nvPr>
        </p:nvSpPr>
        <p:spPr>
          <a:xfrm>
            <a:off x="2443500" y="2840075"/>
            <a:ext cx="4257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 rate of finding a local community forum or blog that specifically talks about DevOps in Vancouver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0"/>
          <p:cNvSpPr txBox="1"/>
          <p:nvPr>
            <p:ph idx="1" type="body"/>
          </p:nvPr>
        </p:nvSpPr>
        <p:spPr>
          <a:xfrm>
            <a:off x="2375950" y="2253750"/>
            <a:ext cx="42570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2"/>
                </a:solidFill>
              </a:rPr>
              <a:t>What Jimmy Sees</a:t>
            </a:r>
            <a:endParaRPr b="1" sz="30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1"/>
          <p:cNvSpPr txBox="1"/>
          <p:nvPr>
            <p:ph type="title"/>
          </p:nvPr>
        </p:nvSpPr>
        <p:spPr>
          <a:xfrm>
            <a:off x="4201075" y="378225"/>
            <a:ext cx="4398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Hank The Admin</a:t>
            </a:r>
            <a:endParaRPr/>
          </a:p>
        </p:txBody>
      </p:sp>
      <p:sp>
        <p:nvSpPr>
          <p:cNvPr id="330" name="Google Shape;330;p41"/>
          <p:cNvSpPr/>
          <p:nvPr/>
        </p:nvSpPr>
        <p:spPr>
          <a:xfrm>
            <a:off x="986769" y="932468"/>
            <a:ext cx="1281000" cy="12810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1"/>
          <p:cNvSpPr/>
          <p:nvPr/>
        </p:nvSpPr>
        <p:spPr>
          <a:xfrm>
            <a:off x="986769" y="932468"/>
            <a:ext cx="1281000" cy="1281000"/>
          </a:xfrm>
          <a:prstGeom prst="pie">
            <a:avLst>
              <a:gd fmla="val 2876312" name="adj1"/>
              <a:gd fmla="val 1620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1"/>
          <p:cNvSpPr txBox="1"/>
          <p:nvPr>
            <p:ph idx="4294967295" type="subTitle"/>
          </p:nvPr>
        </p:nvSpPr>
        <p:spPr>
          <a:xfrm>
            <a:off x="2959375" y="1145800"/>
            <a:ext cx="12417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Dad</a:t>
            </a:r>
            <a:endParaRPr sz="1400"/>
          </a:p>
        </p:txBody>
      </p:sp>
      <p:sp>
        <p:nvSpPr>
          <p:cNvPr id="333" name="Google Shape;333;p41"/>
          <p:cNvSpPr txBox="1"/>
          <p:nvPr>
            <p:ph idx="4294967295" type="title"/>
          </p:nvPr>
        </p:nvSpPr>
        <p:spPr>
          <a:xfrm>
            <a:off x="2959381" y="907723"/>
            <a:ext cx="12417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37.5</a:t>
            </a:r>
            <a:r>
              <a:rPr lang="en" sz="1600">
                <a:solidFill>
                  <a:schemeClr val="accent2"/>
                </a:solidFill>
              </a:rPr>
              <a:t>%</a:t>
            </a:r>
            <a:endParaRPr sz="1600">
              <a:solidFill>
                <a:schemeClr val="accent2"/>
              </a:solidFill>
            </a:endParaRPr>
          </a:p>
        </p:txBody>
      </p:sp>
      <p:sp>
        <p:nvSpPr>
          <p:cNvPr id="334" name="Google Shape;334;p41"/>
          <p:cNvSpPr txBox="1"/>
          <p:nvPr>
            <p:ph idx="4294967295" type="subTitle"/>
          </p:nvPr>
        </p:nvSpPr>
        <p:spPr>
          <a:xfrm>
            <a:off x="2959375" y="1856375"/>
            <a:ext cx="12417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Data Science</a:t>
            </a:r>
            <a:endParaRPr sz="1400"/>
          </a:p>
        </p:txBody>
      </p:sp>
      <p:sp>
        <p:nvSpPr>
          <p:cNvPr id="335" name="Google Shape;335;p41"/>
          <p:cNvSpPr txBox="1"/>
          <p:nvPr>
            <p:ph idx="4294967295" type="title"/>
          </p:nvPr>
        </p:nvSpPr>
        <p:spPr>
          <a:xfrm>
            <a:off x="2959381" y="1618298"/>
            <a:ext cx="1241700" cy="3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62.5</a:t>
            </a:r>
            <a:r>
              <a:rPr lang="en" sz="1600">
                <a:solidFill>
                  <a:schemeClr val="accent2"/>
                </a:solidFill>
              </a:rPr>
              <a:t>%</a:t>
            </a:r>
            <a:endParaRPr sz="1600">
              <a:solidFill>
                <a:schemeClr val="accent2"/>
              </a:solidFill>
            </a:endParaRPr>
          </a:p>
        </p:txBody>
      </p:sp>
      <p:cxnSp>
        <p:nvCxnSpPr>
          <p:cNvPr id="336" name="Google Shape;336;p41"/>
          <p:cNvCxnSpPr>
            <a:stCxn id="333" idx="1"/>
          </p:cNvCxnSpPr>
          <p:nvPr/>
        </p:nvCxnSpPr>
        <p:spPr>
          <a:xfrm rot="10800000">
            <a:off x="1840981" y="1098673"/>
            <a:ext cx="1118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Google Shape;337;p41"/>
          <p:cNvCxnSpPr/>
          <p:nvPr/>
        </p:nvCxnSpPr>
        <p:spPr>
          <a:xfrm rot="10800000">
            <a:off x="1634874" y="1781950"/>
            <a:ext cx="1324500" cy="27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8" name="Google Shape;338;p41"/>
          <p:cNvSpPr/>
          <p:nvPr/>
        </p:nvSpPr>
        <p:spPr>
          <a:xfrm>
            <a:off x="986775" y="3387325"/>
            <a:ext cx="1980600" cy="2784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1"/>
          <p:cNvSpPr/>
          <p:nvPr/>
        </p:nvSpPr>
        <p:spPr>
          <a:xfrm>
            <a:off x="986775" y="2791563"/>
            <a:ext cx="1980600" cy="2784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1"/>
          <p:cNvSpPr/>
          <p:nvPr/>
        </p:nvSpPr>
        <p:spPr>
          <a:xfrm>
            <a:off x="986775" y="4024600"/>
            <a:ext cx="1980600" cy="2784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1"/>
          <p:cNvSpPr/>
          <p:nvPr/>
        </p:nvSpPr>
        <p:spPr>
          <a:xfrm>
            <a:off x="1030050" y="3473863"/>
            <a:ext cx="1046100" cy="1053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1"/>
          <p:cNvSpPr/>
          <p:nvPr/>
        </p:nvSpPr>
        <p:spPr>
          <a:xfrm>
            <a:off x="1030050" y="2878100"/>
            <a:ext cx="1720800" cy="1053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1"/>
          <p:cNvSpPr/>
          <p:nvPr/>
        </p:nvSpPr>
        <p:spPr>
          <a:xfrm>
            <a:off x="1030050" y="4111175"/>
            <a:ext cx="631200" cy="1053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1"/>
          <p:cNvSpPr txBox="1"/>
          <p:nvPr>
            <p:ph idx="4294967295" type="subTitle"/>
          </p:nvPr>
        </p:nvSpPr>
        <p:spPr>
          <a:xfrm>
            <a:off x="4155675" y="3798950"/>
            <a:ext cx="2321400" cy="6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Father of 3 </a:t>
            </a:r>
            <a:r>
              <a:rPr lang="en" sz="1400"/>
              <a:t>and Big Data Guy</a:t>
            </a:r>
            <a:endParaRPr sz="14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45" name="Google Shape;345;p41"/>
          <p:cNvSpPr txBox="1"/>
          <p:nvPr>
            <p:ph idx="4294967295" type="subTitle"/>
          </p:nvPr>
        </p:nvSpPr>
        <p:spPr>
          <a:xfrm>
            <a:off x="4289775" y="4379775"/>
            <a:ext cx="19008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Vancouverite</a:t>
            </a:r>
            <a:endParaRPr sz="1400"/>
          </a:p>
        </p:txBody>
      </p:sp>
      <p:sp>
        <p:nvSpPr>
          <p:cNvPr id="346" name="Google Shape;346;p41"/>
          <p:cNvSpPr txBox="1"/>
          <p:nvPr>
            <p:ph idx="4294967295" type="subTitle"/>
          </p:nvPr>
        </p:nvSpPr>
        <p:spPr>
          <a:xfrm>
            <a:off x="3006000" y="2722450"/>
            <a:ext cx="15450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Stack Overflow</a:t>
            </a:r>
            <a:endParaRPr sz="1400"/>
          </a:p>
        </p:txBody>
      </p:sp>
      <p:sp>
        <p:nvSpPr>
          <p:cNvPr id="347" name="Google Shape;347;p41"/>
          <p:cNvSpPr txBox="1"/>
          <p:nvPr>
            <p:ph idx="4294967295" type="subTitle"/>
          </p:nvPr>
        </p:nvSpPr>
        <p:spPr>
          <a:xfrm>
            <a:off x="3006000" y="3335575"/>
            <a:ext cx="15450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Hacker News</a:t>
            </a:r>
            <a:endParaRPr sz="1400"/>
          </a:p>
        </p:txBody>
      </p:sp>
      <p:sp>
        <p:nvSpPr>
          <p:cNvPr id="348" name="Google Shape;348;p41"/>
          <p:cNvSpPr txBox="1"/>
          <p:nvPr>
            <p:ph idx="4294967295" type="subTitle"/>
          </p:nvPr>
        </p:nvSpPr>
        <p:spPr>
          <a:xfrm>
            <a:off x="3003950" y="3972875"/>
            <a:ext cx="15450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T-Net</a:t>
            </a:r>
            <a:endParaRPr sz="1400"/>
          </a:p>
        </p:txBody>
      </p:sp>
      <p:sp>
        <p:nvSpPr>
          <p:cNvPr id="349" name="Google Shape;349;p41"/>
          <p:cNvSpPr txBox="1"/>
          <p:nvPr>
            <p:ph idx="4294967295" type="subTitle"/>
          </p:nvPr>
        </p:nvSpPr>
        <p:spPr>
          <a:xfrm>
            <a:off x="6044050" y="3800800"/>
            <a:ext cx="3157800" cy="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Manager</a:t>
            </a:r>
            <a:r>
              <a:rPr lang="en" sz="1400"/>
              <a:t> at a small tech firm</a:t>
            </a:r>
            <a:endParaRPr sz="1400"/>
          </a:p>
        </p:txBody>
      </p:sp>
      <p:sp>
        <p:nvSpPr>
          <p:cNvPr id="350" name="Google Shape;350;p41"/>
          <p:cNvSpPr txBox="1"/>
          <p:nvPr>
            <p:ph idx="4294967295" type="subTitle"/>
          </p:nvPr>
        </p:nvSpPr>
        <p:spPr>
          <a:xfrm>
            <a:off x="6256675" y="4379775"/>
            <a:ext cx="2667000" cy="6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Wants to see how others are using data in their company</a:t>
            </a:r>
            <a:endParaRPr sz="1400"/>
          </a:p>
        </p:txBody>
      </p:sp>
      <p:grpSp>
        <p:nvGrpSpPr>
          <p:cNvPr id="351" name="Google Shape;351;p41"/>
          <p:cNvGrpSpPr/>
          <p:nvPr/>
        </p:nvGrpSpPr>
        <p:grpSpPr>
          <a:xfrm>
            <a:off x="5810865" y="1289618"/>
            <a:ext cx="1900845" cy="2253217"/>
            <a:chOff x="7596157" y="1968159"/>
            <a:chExt cx="279544" cy="358142"/>
          </a:xfrm>
        </p:grpSpPr>
        <p:sp>
          <p:nvSpPr>
            <p:cNvPr id="352" name="Google Shape;352;p41"/>
            <p:cNvSpPr/>
            <p:nvPr/>
          </p:nvSpPr>
          <p:spPr>
            <a:xfrm>
              <a:off x="7696868" y="2092408"/>
              <a:ext cx="10581" cy="16252"/>
            </a:xfrm>
            <a:custGeom>
              <a:rect b="b" l="l" r="r" t="t"/>
              <a:pathLst>
                <a:path extrusionOk="0" h="513" w="334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63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1"/>
            <p:cNvSpPr/>
            <p:nvPr/>
          </p:nvSpPr>
          <p:spPr>
            <a:xfrm>
              <a:off x="7764378" y="2092408"/>
              <a:ext cx="10613" cy="16252"/>
            </a:xfrm>
            <a:custGeom>
              <a:rect b="b" l="l" r="r" t="t"/>
              <a:pathLst>
                <a:path extrusionOk="0" h="513" w="335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41"/>
            <p:cNvSpPr/>
            <p:nvPr/>
          </p:nvSpPr>
          <p:spPr>
            <a:xfrm>
              <a:off x="7713088" y="2143032"/>
              <a:ext cx="45302" cy="15777"/>
            </a:xfrm>
            <a:custGeom>
              <a:rect b="b" l="l" r="r" t="t"/>
              <a:pathLst>
                <a:path extrusionOk="0" h="498" w="1430">
                  <a:moveTo>
                    <a:pt x="184" y="1"/>
                  </a:moveTo>
                  <a:cubicBezTo>
                    <a:pt x="140" y="1"/>
                    <a:pt x="96" y="16"/>
                    <a:pt x="60" y="45"/>
                  </a:cubicBezTo>
                  <a:cubicBezTo>
                    <a:pt x="1" y="105"/>
                    <a:pt x="1" y="200"/>
                    <a:pt x="60" y="283"/>
                  </a:cubicBezTo>
                  <a:cubicBezTo>
                    <a:pt x="203" y="414"/>
                    <a:pt x="441" y="498"/>
                    <a:pt x="703" y="498"/>
                  </a:cubicBezTo>
                  <a:cubicBezTo>
                    <a:pt x="953" y="498"/>
                    <a:pt x="1203" y="414"/>
                    <a:pt x="1334" y="283"/>
                  </a:cubicBezTo>
                  <a:cubicBezTo>
                    <a:pt x="1429" y="200"/>
                    <a:pt x="1429" y="105"/>
                    <a:pt x="1370" y="45"/>
                  </a:cubicBezTo>
                  <a:cubicBezTo>
                    <a:pt x="1340" y="16"/>
                    <a:pt x="1298" y="1"/>
                    <a:pt x="1255" y="1"/>
                  </a:cubicBezTo>
                  <a:cubicBezTo>
                    <a:pt x="1212" y="1"/>
                    <a:pt x="1167" y="16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6"/>
                    <a:pt x="227" y="1"/>
                    <a:pt x="1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41"/>
            <p:cNvSpPr/>
            <p:nvPr/>
          </p:nvSpPr>
          <p:spPr>
            <a:xfrm>
              <a:off x="7691197" y="2075427"/>
              <a:ext cx="21923" cy="10581"/>
            </a:xfrm>
            <a:custGeom>
              <a:rect b="b" l="l" r="r" t="t"/>
              <a:pathLst>
                <a:path extrusionOk="0" h="334" w="692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1"/>
                    <a:pt x="84" y="334"/>
                    <a:pt x="168" y="334"/>
                  </a:cubicBezTo>
                  <a:lnTo>
                    <a:pt x="525" y="334"/>
                  </a:lnTo>
                  <a:cubicBezTo>
                    <a:pt x="620" y="334"/>
                    <a:pt x="692" y="251"/>
                    <a:pt x="692" y="167"/>
                  </a:cubicBezTo>
                  <a:cubicBezTo>
                    <a:pt x="692" y="72"/>
                    <a:pt x="620" y="0"/>
                    <a:pt x="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41"/>
            <p:cNvSpPr/>
            <p:nvPr/>
          </p:nvSpPr>
          <p:spPr>
            <a:xfrm>
              <a:off x="7758739" y="2075427"/>
              <a:ext cx="21891" cy="10581"/>
            </a:xfrm>
            <a:custGeom>
              <a:rect b="b" l="l" r="r" t="t"/>
              <a:pathLst>
                <a:path extrusionOk="0" h="334" w="691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524" y="334"/>
                  </a:lnTo>
                  <a:cubicBezTo>
                    <a:pt x="607" y="334"/>
                    <a:pt x="691" y="251"/>
                    <a:pt x="691" y="167"/>
                  </a:cubicBezTo>
                  <a:cubicBezTo>
                    <a:pt x="691" y="72"/>
                    <a:pt x="607" y="0"/>
                    <a:pt x="5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41"/>
            <p:cNvSpPr/>
            <p:nvPr/>
          </p:nvSpPr>
          <p:spPr>
            <a:xfrm>
              <a:off x="7596157" y="1968159"/>
              <a:ext cx="279544" cy="358142"/>
            </a:xfrm>
            <a:custGeom>
              <a:rect b="b" l="l" r="r" t="t"/>
              <a:pathLst>
                <a:path extrusionOk="0" h="11305" w="8824">
                  <a:moveTo>
                    <a:pt x="2287" y="481"/>
                  </a:moveTo>
                  <a:cubicBezTo>
                    <a:pt x="2394" y="565"/>
                    <a:pt x="2525" y="600"/>
                    <a:pt x="2691" y="636"/>
                  </a:cubicBezTo>
                  <a:cubicBezTo>
                    <a:pt x="3001" y="708"/>
                    <a:pt x="3322" y="708"/>
                    <a:pt x="3537" y="708"/>
                  </a:cubicBezTo>
                  <a:lnTo>
                    <a:pt x="5299" y="708"/>
                  </a:lnTo>
                  <a:cubicBezTo>
                    <a:pt x="5739" y="708"/>
                    <a:pt x="6192" y="898"/>
                    <a:pt x="6490" y="1243"/>
                  </a:cubicBezTo>
                  <a:cubicBezTo>
                    <a:pt x="6787" y="1589"/>
                    <a:pt x="6930" y="2029"/>
                    <a:pt x="6894" y="2482"/>
                  </a:cubicBezTo>
                  <a:lnTo>
                    <a:pt x="6751" y="3744"/>
                  </a:lnTo>
                  <a:lnTo>
                    <a:pt x="6728" y="3744"/>
                  </a:lnTo>
                  <a:cubicBezTo>
                    <a:pt x="6620" y="3744"/>
                    <a:pt x="6537" y="3660"/>
                    <a:pt x="6537" y="3553"/>
                  </a:cubicBezTo>
                  <a:lnTo>
                    <a:pt x="6537" y="2839"/>
                  </a:lnTo>
                  <a:cubicBezTo>
                    <a:pt x="6537" y="2446"/>
                    <a:pt x="6216" y="2136"/>
                    <a:pt x="5835" y="2136"/>
                  </a:cubicBezTo>
                  <a:lnTo>
                    <a:pt x="4954" y="2136"/>
                  </a:lnTo>
                  <a:cubicBezTo>
                    <a:pt x="3846" y="2136"/>
                    <a:pt x="3072" y="1886"/>
                    <a:pt x="2644" y="1374"/>
                  </a:cubicBezTo>
                  <a:cubicBezTo>
                    <a:pt x="2382" y="1065"/>
                    <a:pt x="2299" y="719"/>
                    <a:pt x="2287" y="481"/>
                  </a:cubicBezTo>
                  <a:close/>
                  <a:moveTo>
                    <a:pt x="2215" y="1398"/>
                  </a:moveTo>
                  <a:cubicBezTo>
                    <a:pt x="2263" y="1458"/>
                    <a:pt x="2310" y="1529"/>
                    <a:pt x="2370" y="1589"/>
                  </a:cubicBezTo>
                  <a:cubicBezTo>
                    <a:pt x="2858" y="2172"/>
                    <a:pt x="3715" y="2470"/>
                    <a:pt x="4942" y="2470"/>
                  </a:cubicBezTo>
                  <a:lnTo>
                    <a:pt x="5823" y="2470"/>
                  </a:lnTo>
                  <a:cubicBezTo>
                    <a:pt x="6025" y="2470"/>
                    <a:pt x="6192" y="2624"/>
                    <a:pt x="6192" y="2839"/>
                  </a:cubicBezTo>
                  <a:lnTo>
                    <a:pt x="6192" y="3553"/>
                  </a:lnTo>
                  <a:cubicBezTo>
                    <a:pt x="6192" y="3839"/>
                    <a:pt x="6430" y="4077"/>
                    <a:pt x="6716" y="4077"/>
                  </a:cubicBezTo>
                  <a:lnTo>
                    <a:pt x="6978" y="4077"/>
                  </a:lnTo>
                  <a:cubicBezTo>
                    <a:pt x="7049" y="4077"/>
                    <a:pt x="7132" y="4101"/>
                    <a:pt x="7192" y="4160"/>
                  </a:cubicBezTo>
                  <a:cubicBezTo>
                    <a:pt x="7252" y="4220"/>
                    <a:pt x="7263" y="4291"/>
                    <a:pt x="7263" y="4375"/>
                  </a:cubicBezTo>
                  <a:cubicBezTo>
                    <a:pt x="7252" y="4506"/>
                    <a:pt x="7109" y="4625"/>
                    <a:pt x="6966" y="4625"/>
                  </a:cubicBezTo>
                  <a:lnTo>
                    <a:pt x="6894" y="4625"/>
                  </a:lnTo>
                  <a:lnTo>
                    <a:pt x="6894" y="4613"/>
                  </a:lnTo>
                  <a:cubicBezTo>
                    <a:pt x="6894" y="4518"/>
                    <a:pt x="6811" y="4446"/>
                    <a:pt x="6728" y="4446"/>
                  </a:cubicBezTo>
                  <a:cubicBezTo>
                    <a:pt x="6632" y="4446"/>
                    <a:pt x="6561" y="4518"/>
                    <a:pt x="6561" y="4613"/>
                  </a:cubicBezTo>
                  <a:cubicBezTo>
                    <a:pt x="6561" y="4815"/>
                    <a:pt x="6537" y="5006"/>
                    <a:pt x="6478" y="5208"/>
                  </a:cubicBezTo>
                  <a:cubicBezTo>
                    <a:pt x="6359" y="4982"/>
                    <a:pt x="6120" y="4803"/>
                    <a:pt x="5835" y="4803"/>
                  </a:cubicBezTo>
                  <a:lnTo>
                    <a:pt x="3001" y="4803"/>
                  </a:lnTo>
                  <a:cubicBezTo>
                    <a:pt x="2727" y="4803"/>
                    <a:pt x="2489" y="4970"/>
                    <a:pt x="2370" y="5208"/>
                  </a:cubicBezTo>
                  <a:cubicBezTo>
                    <a:pt x="2310" y="5006"/>
                    <a:pt x="2275" y="4815"/>
                    <a:pt x="2275" y="4613"/>
                  </a:cubicBezTo>
                  <a:cubicBezTo>
                    <a:pt x="2275" y="4518"/>
                    <a:pt x="2203" y="4446"/>
                    <a:pt x="2108" y="4446"/>
                  </a:cubicBezTo>
                  <a:cubicBezTo>
                    <a:pt x="2025" y="4446"/>
                    <a:pt x="1953" y="4518"/>
                    <a:pt x="1953" y="4613"/>
                  </a:cubicBezTo>
                  <a:lnTo>
                    <a:pt x="1953" y="4625"/>
                  </a:lnTo>
                  <a:lnTo>
                    <a:pt x="1846" y="4625"/>
                  </a:lnTo>
                  <a:cubicBezTo>
                    <a:pt x="1775" y="4625"/>
                    <a:pt x="1691" y="4589"/>
                    <a:pt x="1632" y="4529"/>
                  </a:cubicBezTo>
                  <a:cubicBezTo>
                    <a:pt x="1572" y="4470"/>
                    <a:pt x="1560" y="4399"/>
                    <a:pt x="1560" y="4327"/>
                  </a:cubicBezTo>
                  <a:cubicBezTo>
                    <a:pt x="1572" y="4196"/>
                    <a:pt x="1715" y="4077"/>
                    <a:pt x="1858" y="4077"/>
                  </a:cubicBezTo>
                  <a:lnTo>
                    <a:pt x="2096" y="4077"/>
                  </a:lnTo>
                  <a:cubicBezTo>
                    <a:pt x="2382" y="4077"/>
                    <a:pt x="2620" y="3839"/>
                    <a:pt x="2620" y="3553"/>
                  </a:cubicBezTo>
                  <a:lnTo>
                    <a:pt x="2620" y="2672"/>
                  </a:lnTo>
                  <a:cubicBezTo>
                    <a:pt x="2620" y="2601"/>
                    <a:pt x="2644" y="2541"/>
                    <a:pt x="2703" y="2505"/>
                  </a:cubicBezTo>
                  <a:cubicBezTo>
                    <a:pt x="2787" y="2470"/>
                    <a:pt x="2810" y="2363"/>
                    <a:pt x="2763" y="2291"/>
                  </a:cubicBezTo>
                  <a:cubicBezTo>
                    <a:pt x="2739" y="2236"/>
                    <a:pt x="2685" y="2207"/>
                    <a:pt x="2630" y="2207"/>
                  </a:cubicBezTo>
                  <a:cubicBezTo>
                    <a:pt x="2602" y="2207"/>
                    <a:pt x="2573" y="2215"/>
                    <a:pt x="2549" y="2232"/>
                  </a:cubicBezTo>
                  <a:cubicBezTo>
                    <a:pt x="2382" y="2315"/>
                    <a:pt x="2287" y="2494"/>
                    <a:pt x="2287" y="2672"/>
                  </a:cubicBezTo>
                  <a:lnTo>
                    <a:pt x="2287" y="3553"/>
                  </a:lnTo>
                  <a:cubicBezTo>
                    <a:pt x="2287" y="3660"/>
                    <a:pt x="2203" y="3744"/>
                    <a:pt x="2096" y="3744"/>
                  </a:cubicBezTo>
                  <a:lnTo>
                    <a:pt x="2072" y="3744"/>
                  </a:lnTo>
                  <a:lnTo>
                    <a:pt x="1929" y="2482"/>
                  </a:lnTo>
                  <a:cubicBezTo>
                    <a:pt x="1894" y="2089"/>
                    <a:pt x="1989" y="1708"/>
                    <a:pt x="2215" y="1398"/>
                  </a:cubicBezTo>
                  <a:close/>
                  <a:moveTo>
                    <a:pt x="5823" y="5125"/>
                  </a:moveTo>
                  <a:cubicBezTo>
                    <a:pt x="6025" y="5125"/>
                    <a:pt x="6192" y="5291"/>
                    <a:pt x="6192" y="5506"/>
                  </a:cubicBezTo>
                  <a:lnTo>
                    <a:pt x="6192" y="5684"/>
                  </a:lnTo>
                  <a:cubicBezTo>
                    <a:pt x="6192" y="6661"/>
                    <a:pt x="5382" y="7470"/>
                    <a:pt x="4406" y="7470"/>
                  </a:cubicBezTo>
                  <a:cubicBezTo>
                    <a:pt x="3418" y="7470"/>
                    <a:pt x="2620" y="6661"/>
                    <a:pt x="2620" y="5684"/>
                  </a:cubicBezTo>
                  <a:lnTo>
                    <a:pt x="2620" y="5506"/>
                  </a:lnTo>
                  <a:cubicBezTo>
                    <a:pt x="2620" y="5291"/>
                    <a:pt x="2775" y="5125"/>
                    <a:pt x="2989" y="5125"/>
                  </a:cubicBezTo>
                  <a:close/>
                  <a:moveTo>
                    <a:pt x="2114" y="1"/>
                  </a:moveTo>
                  <a:cubicBezTo>
                    <a:pt x="2100" y="1"/>
                    <a:pt x="2086" y="2"/>
                    <a:pt x="2072" y="5"/>
                  </a:cubicBezTo>
                  <a:cubicBezTo>
                    <a:pt x="2013" y="29"/>
                    <a:pt x="1965" y="77"/>
                    <a:pt x="1953" y="136"/>
                  </a:cubicBezTo>
                  <a:cubicBezTo>
                    <a:pt x="1953" y="172"/>
                    <a:pt x="1870" y="577"/>
                    <a:pt x="2072" y="1053"/>
                  </a:cubicBezTo>
                  <a:cubicBezTo>
                    <a:pt x="1727" y="1446"/>
                    <a:pt x="1572" y="1970"/>
                    <a:pt x="1620" y="2494"/>
                  </a:cubicBezTo>
                  <a:lnTo>
                    <a:pt x="1751" y="3732"/>
                  </a:lnTo>
                  <a:cubicBezTo>
                    <a:pt x="1489" y="3779"/>
                    <a:pt x="1275" y="3994"/>
                    <a:pt x="1251" y="4268"/>
                  </a:cubicBezTo>
                  <a:cubicBezTo>
                    <a:pt x="1239" y="4446"/>
                    <a:pt x="1298" y="4613"/>
                    <a:pt x="1394" y="4744"/>
                  </a:cubicBezTo>
                  <a:cubicBezTo>
                    <a:pt x="1513" y="4875"/>
                    <a:pt x="1679" y="4934"/>
                    <a:pt x="1846" y="4934"/>
                  </a:cubicBezTo>
                  <a:lnTo>
                    <a:pt x="1965" y="4934"/>
                  </a:lnTo>
                  <a:cubicBezTo>
                    <a:pt x="2013" y="5280"/>
                    <a:pt x="2132" y="5589"/>
                    <a:pt x="2310" y="5887"/>
                  </a:cubicBezTo>
                  <a:cubicBezTo>
                    <a:pt x="2334" y="6196"/>
                    <a:pt x="2441" y="6482"/>
                    <a:pt x="2584" y="6732"/>
                  </a:cubicBezTo>
                  <a:cubicBezTo>
                    <a:pt x="2429" y="6768"/>
                    <a:pt x="2287" y="6899"/>
                    <a:pt x="2287" y="7077"/>
                  </a:cubicBezTo>
                  <a:lnTo>
                    <a:pt x="2287" y="7923"/>
                  </a:lnTo>
                  <a:cubicBezTo>
                    <a:pt x="2287" y="8089"/>
                    <a:pt x="2191" y="8220"/>
                    <a:pt x="2037" y="8268"/>
                  </a:cubicBezTo>
                  <a:lnTo>
                    <a:pt x="858" y="8625"/>
                  </a:lnTo>
                  <a:cubicBezTo>
                    <a:pt x="346" y="8792"/>
                    <a:pt x="1" y="9244"/>
                    <a:pt x="1" y="9804"/>
                  </a:cubicBezTo>
                  <a:lnTo>
                    <a:pt x="1" y="11137"/>
                  </a:lnTo>
                  <a:cubicBezTo>
                    <a:pt x="1" y="11233"/>
                    <a:pt x="72" y="11304"/>
                    <a:pt x="167" y="11304"/>
                  </a:cubicBezTo>
                  <a:cubicBezTo>
                    <a:pt x="251" y="11304"/>
                    <a:pt x="322" y="11233"/>
                    <a:pt x="322" y="11137"/>
                  </a:cubicBezTo>
                  <a:lnTo>
                    <a:pt x="322" y="9804"/>
                  </a:lnTo>
                  <a:cubicBezTo>
                    <a:pt x="322" y="9399"/>
                    <a:pt x="584" y="9054"/>
                    <a:pt x="953" y="8935"/>
                  </a:cubicBezTo>
                  <a:lnTo>
                    <a:pt x="2025" y="8613"/>
                  </a:lnTo>
                  <a:cubicBezTo>
                    <a:pt x="2322" y="9352"/>
                    <a:pt x="3287" y="9887"/>
                    <a:pt x="4394" y="9887"/>
                  </a:cubicBezTo>
                  <a:cubicBezTo>
                    <a:pt x="4775" y="9887"/>
                    <a:pt x="5168" y="9828"/>
                    <a:pt x="5501" y="9697"/>
                  </a:cubicBezTo>
                  <a:cubicBezTo>
                    <a:pt x="5597" y="9661"/>
                    <a:pt x="5644" y="9578"/>
                    <a:pt x="5608" y="9482"/>
                  </a:cubicBezTo>
                  <a:cubicBezTo>
                    <a:pt x="5590" y="9418"/>
                    <a:pt x="5529" y="9375"/>
                    <a:pt x="5464" y="9375"/>
                  </a:cubicBezTo>
                  <a:cubicBezTo>
                    <a:pt x="5445" y="9375"/>
                    <a:pt x="5425" y="9379"/>
                    <a:pt x="5406" y="9387"/>
                  </a:cubicBezTo>
                  <a:cubicBezTo>
                    <a:pt x="5085" y="9482"/>
                    <a:pt x="4751" y="9554"/>
                    <a:pt x="4394" y="9554"/>
                  </a:cubicBezTo>
                  <a:cubicBezTo>
                    <a:pt x="3870" y="9554"/>
                    <a:pt x="3382" y="9435"/>
                    <a:pt x="2989" y="9197"/>
                  </a:cubicBezTo>
                  <a:cubicBezTo>
                    <a:pt x="2668" y="8994"/>
                    <a:pt x="2429" y="8744"/>
                    <a:pt x="2322" y="8459"/>
                  </a:cubicBezTo>
                  <a:cubicBezTo>
                    <a:pt x="2501" y="8328"/>
                    <a:pt x="2608" y="8125"/>
                    <a:pt x="2608" y="7899"/>
                  </a:cubicBezTo>
                  <a:lnTo>
                    <a:pt x="2608" y="7054"/>
                  </a:lnTo>
                  <a:cubicBezTo>
                    <a:pt x="2608" y="7054"/>
                    <a:pt x="2608" y="7030"/>
                    <a:pt x="2620" y="7030"/>
                  </a:cubicBezTo>
                  <a:lnTo>
                    <a:pt x="2810" y="7030"/>
                  </a:lnTo>
                  <a:cubicBezTo>
                    <a:pt x="3191" y="7470"/>
                    <a:pt x="3763" y="7744"/>
                    <a:pt x="4382" y="7744"/>
                  </a:cubicBezTo>
                  <a:cubicBezTo>
                    <a:pt x="5013" y="7744"/>
                    <a:pt x="5573" y="7482"/>
                    <a:pt x="5966" y="7030"/>
                  </a:cubicBezTo>
                  <a:lnTo>
                    <a:pt x="6156" y="7030"/>
                  </a:lnTo>
                  <a:cubicBezTo>
                    <a:pt x="6156" y="7030"/>
                    <a:pt x="6168" y="7030"/>
                    <a:pt x="6168" y="7054"/>
                  </a:cubicBezTo>
                  <a:lnTo>
                    <a:pt x="6168" y="7899"/>
                  </a:lnTo>
                  <a:cubicBezTo>
                    <a:pt x="6168" y="8125"/>
                    <a:pt x="6275" y="8328"/>
                    <a:pt x="6454" y="8459"/>
                  </a:cubicBezTo>
                  <a:cubicBezTo>
                    <a:pt x="6382" y="8673"/>
                    <a:pt x="6216" y="8875"/>
                    <a:pt x="5989" y="9042"/>
                  </a:cubicBezTo>
                  <a:cubicBezTo>
                    <a:pt x="5918" y="9101"/>
                    <a:pt x="5906" y="9209"/>
                    <a:pt x="5966" y="9280"/>
                  </a:cubicBezTo>
                  <a:cubicBezTo>
                    <a:pt x="5989" y="9328"/>
                    <a:pt x="6037" y="9340"/>
                    <a:pt x="6097" y="9340"/>
                  </a:cubicBezTo>
                  <a:cubicBezTo>
                    <a:pt x="6132" y="9340"/>
                    <a:pt x="6168" y="9328"/>
                    <a:pt x="6204" y="9316"/>
                  </a:cubicBezTo>
                  <a:cubicBezTo>
                    <a:pt x="6466" y="9101"/>
                    <a:pt x="6644" y="8863"/>
                    <a:pt x="6751" y="8601"/>
                  </a:cubicBezTo>
                  <a:lnTo>
                    <a:pt x="7823" y="8923"/>
                  </a:lnTo>
                  <a:cubicBezTo>
                    <a:pt x="8204" y="9042"/>
                    <a:pt x="8454" y="9387"/>
                    <a:pt x="8454" y="9792"/>
                  </a:cubicBezTo>
                  <a:lnTo>
                    <a:pt x="8454" y="11126"/>
                  </a:lnTo>
                  <a:cubicBezTo>
                    <a:pt x="8454" y="11221"/>
                    <a:pt x="8525" y="11292"/>
                    <a:pt x="8621" y="11292"/>
                  </a:cubicBezTo>
                  <a:cubicBezTo>
                    <a:pt x="8704" y="11292"/>
                    <a:pt x="8776" y="11221"/>
                    <a:pt x="8776" y="11126"/>
                  </a:cubicBezTo>
                  <a:lnTo>
                    <a:pt x="8776" y="9792"/>
                  </a:lnTo>
                  <a:cubicBezTo>
                    <a:pt x="8823" y="9280"/>
                    <a:pt x="8478" y="8804"/>
                    <a:pt x="7966" y="8661"/>
                  </a:cubicBezTo>
                  <a:lnTo>
                    <a:pt x="6787" y="8304"/>
                  </a:lnTo>
                  <a:cubicBezTo>
                    <a:pt x="6632" y="8256"/>
                    <a:pt x="6537" y="8101"/>
                    <a:pt x="6537" y="7958"/>
                  </a:cubicBezTo>
                  <a:lnTo>
                    <a:pt x="6537" y="7113"/>
                  </a:lnTo>
                  <a:cubicBezTo>
                    <a:pt x="6537" y="6935"/>
                    <a:pt x="6394" y="6792"/>
                    <a:pt x="6239" y="6768"/>
                  </a:cubicBezTo>
                  <a:cubicBezTo>
                    <a:pt x="6382" y="6518"/>
                    <a:pt x="6490" y="6232"/>
                    <a:pt x="6513" y="5923"/>
                  </a:cubicBezTo>
                  <a:cubicBezTo>
                    <a:pt x="6692" y="5625"/>
                    <a:pt x="6811" y="5303"/>
                    <a:pt x="6859" y="4970"/>
                  </a:cubicBezTo>
                  <a:lnTo>
                    <a:pt x="6966" y="4970"/>
                  </a:lnTo>
                  <a:cubicBezTo>
                    <a:pt x="7287" y="4970"/>
                    <a:pt x="7561" y="4732"/>
                    <a:pt x="7585" y="4410"/>
                  </a:cubicBezTo>
                  <a:cubicBezTo>
                    <a:pt x="7609" y="4232"/>
                    <a:pt x="7549" y="4077"/>
                    <a:pt x="7442" y="3934"/>
                  </a:cubicBezTo>
                  <a:cubicBezTo>
                    <a:pt x="7347" y="3839"/>
                    <a:pt x="7216" y="3779"/>
                    <a:pt x="7085" y="3744"/>
                  </a:cubicBezTo>
                  <a:lnTo>
                    <a:pt x="7216" y="2505"/>
                  </a:lnTo>
                  <a:cubicBezTo>
                    <a:pt x="7275" y="1958"/>
                    <a:pt x="7097" y="1422"/>
                    <a:pt x="6728" y="1005"/>
                  </a:cubicBezTo>
                  <a:cubicBezTo>
                    <a:pt x="6359" y="600"/>
                    <a:pt x="5835" y="362"/>
                    <a:pt x="5287" y="362"/>
                  </a:cubicBezTo>
                  <a:lnTo>
                    <a:pt x="3525" y="362"/>
                  </a:lnTo>
                  <a:cubicBezTo>
                    <a:pt x="2918" y="362"/>
                    <a:pt x="2406" y="243"/>
                    <a:pt x="2227" y="53"/>
                  </a:cubicBezTo>
                  <a:cubicBezTo>
                    <a:pt x="2200" y="16"/>
                    <a:pt x="2159" y="1"/>
                    <a:pt x="2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2"/>
          <p:cNvSpPr txBox="1"/>
          <p:nvPr>
            <p:ph idx="1" type="body"/>
          </p:nvPr>
        </p:nvSpPr>
        <p:spPr>
          <a:xfrm>
            <a:off x="2375950" y="2253750"/>
            <a:ext cx="42570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2"/>
                </a:solidFill>
              </a:rPr>
              <a:t>What Hank Sees</a:t>
            </a:r>
            <a:endParaRPr b="1" sz="30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3"/>
          <p:cNvSpPr txBox="1"/>
          <p:nvPr>
            <p:ph idx="2" type="title"/>
          </p:nvPr>
        </p:nvSpPr>
        <p:spPr>
          <a:xfrm>
            <a:off x="5188625" y="972750"/>
            <a:ext cx="3274500" cy="11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Jimmy Approver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4"/>
          <p:cNvSpPr txBox="1"/>
          <p:nvPr>
            <p:ph type="title"/>
          </p:nvPr>
        </p:nvSpPr>
        <p:spPr>
          <a:xfrm>
            <a:off x="5188625" y="2150850"/>
            <a:ext cx="2876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sp>
        <p:nvSpPr>
          <p:cNvPr id="373" name="Google Shape;373;p44"/>
          <p:cNvSpPr txBox="1"/>
          <p:nvPr>
            <p:ph idx="2" type="title"/>
          </p:nvPr>
        </p:nvSpPr>
        <p:spPr>
          <a:xfrm>
            <a:off x="5188625" y="919425"/>
            <a:ext cx="2445000" cy="11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74" name="Google Shape;374;p44"/>
          <p:cNvSpPr txBox="1"/>
          <p:nvPr>
            <p:ph idx="1" type="subTitle"/>
          </p:nvPr>
        </p:nvSpPr>
        <p:spPr>
          <a:xfrm>
            <a:off x="5188625" y="3194925"/>
            <a:ext cx="3156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idx="4294967295" type="subTitle"/>
          </p:nvPr>
        </p:nvSpPr>
        <p:spPr>
          <a:xfrm>
            <a:off x="3539695" y="3820688"/>
            <a:ext cx="20646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GALVANIZE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28"/>
          <p:cNvPicPr preferRelativeResize="0"/>
          <p:nvPr/>
        </p:nvPicPr>
        <p:blipFill rotWithShape="1">
          <a:blip r:embed="rId3">
            <a:alphaModFix/>
          </a:blip>
          <a:srcRect b="23224" l="0" r="0" t="0"/>
          <a:stretch/>
        </p:blipFill>
        <p:spPr>
          <a:xfrm>
            <a:off x="2938287" y="906113"/>
            <a:ext cx="3267425" cy="29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>
            <p:ph idx="13" type="title"/>
          </p:nvPr>
        </p:nvSpPr>
        <p:spPr>
          <a:xfrm>
            <a:off x="1139400" y="1283325"/>
            <a:ext cx="10728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7" name="Google Shape;157;p29"/>
          <p:cNvSpPr txBox="1"/>
          <p:nvPr>
            <p:ph type="title"/>
          </p:nvPr>
        </p:nvSpPr>
        <p:spPr>
          <a:xfrm>
            <a:off x="702450" y="1773225"/>
            <a:ext cx="1946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158" name="Google Shape;158;p29"/>
          <p:cNvSpPr txBox="1"/>
          <p:nvPr>
            <p:ph idx="3" type="subTitle"/>
          </p:nvPr>
        </p:nvSpPr>
        <p:spPr>
          <a:xfrm>
            <a:off x="3598650" y="2070300"/>
            <a:ext cx="19467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9"/>
          <p:cNvSpPr txBox="1"/>
          <p:nvPr>
            <p:ph idx="4" type="title"/>
          </p:nvPr>
        </p:nvSpPr>
        <p:spPr>
          <a:xfrm>
            <a:off x="6494850" y="1773225"/>
            <a:ext cx="1946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sp>
        <p:nvSpPr>
          <p:cNvPr id="160" name="Google Shape;160;p29"/>
          <p:cNvSpPr txBox="1"/>
          <p:nvPr>
            <p:ph idx="5" type="subTitle"/>
          </p:nvPr>
        </p:nvSpPr>
        <p:spPr>
          <a:xfrm>
            <a:off x="6494850" y="2070300"/>
            <a:ext cx="19467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9"/>
          <p:cNvSpPr txBox="1"/>
          <p:nvPr>
            <p:ph idx="6" type="title"/>
          </p:nvPr>
        </p:nvSpPr>
        <p:spPr>
          <a:xfrm>
            <a:off x="5039900" y="3501280"/>
            <a:ext cx="1946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62" name="Google Shape;162;p29"/>
          <p:cNvSpPr txBox="1"/>
          <p:nvPr>
            <p:ph idx="7" type="subTitle"/>
          </p:nvPr>
        </p:nvSpPr>
        <p:spPr>
          <a:xfrm>
            <a:off x="5039888" y="3798230"/>
            <a:ext cx="19467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9"/>
          <p:cNvSpPr txBox="1"/>
          <p:nvPr>
            <p:ph idx="8" type="title"/>
          </p:nvPr>
        </p:nvSpPr>
        <p:spPr>
          <a:xfrm>
            <a:off x="2157425" y="3501280"/>
            <a:ext cx="1946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sp>
        <p:nvSpPr>
          <p:cNvPr id="164" name="Google Shape;164;p29"/>
          <p:cNvSpPr txBox="1"/>
          <p:nvPr>
            <p:ph idx="9" type="subTitle"/>
          </p:nvPr>
        </p:nvSpPr>
        <p:spPr>
          <a:xfrm>
            <a:off x="2157413" y="3798230"/>
            <a:ext cx="19467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9"/>
          <p:cNvSpPr txBox="1"/>
          <p:nvPr>
            <p:ph idx="15" type="title"/>
          </p:nvPr>
        </p:nvSpPr>
        <p:spPr>
          <a:xfrm>
            <a:off x="6931800" y="1283325"/>
            <a:ext cx="10728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6" name="Google Shape;166;p29"/>
          <p:cNvSpPr txBox="1"/>
          <p:nvPr>
            <p:ph idx="16" type="title"/>
          </p:nvPr>
        </p:nvSpPr>
        <p:spPr>
          <a:xfrm>
            <a:off x="5476850" y="3007778"/>
            <a:ext cx="10728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7" name="Google Shape;167;p29"/>
          <p:cNvSpPr txBox="1"/>
          <p:nvPr>
            <p:ph idx="17" type="title"/>
          </p:nvPr>
        </p:nvSpPr>
        <p:spPr>
          <a:xfrm>
            <a:off x="2594375" y="3015515"/>
            <a:ext cx="10728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68" name="Google Shape;168;p29"/>
          <p:cNvCxnSpPr/>
          <p:nvPr/>
        </p:nvCxnSpPr>
        <p:spPr>
          <a:xfrm rot="10800000">
            <a:off x="1675800" y="-64575"/>
            <a:ext cx="0" cy="1347900"/>
          </a:xfrm>
          <a:prstGeom prst="straightConnector1">
            <a:avLst/>
          </a:prstGeom>
          <a:noFill/>
          <a:ln cap="flat" cmpd="sng" w="9525">
            <a:solidFill>
              <a:srgbClr val="06BAD6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69" name="Google Shape;169;p29"/>
          <p:cNvCxnSpPr>
            <a:stCxn id="165" idx="0"/>
          </p:cNvCxnSpPr>
          <p:nvPr/>
        </p:nvCxnSpPr>
        <p:spPr>
          <a:xfrm rot="10800000">
            <a:off x="7468200" y="-50175"/>
            <a:ext cx="0" cy="1333500"/>
          </a:xfrm>
          <a:prstGeom prst="straightConnector1">
            <a:avLst/>
          </a:prstGeom>
          <a:noFill/>
          <a:ln cap="flat" cmpd="sng" w="9525">
            <a:solidFill>
              <a:srgbClr val="06BAD6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70" name="Google Shape;170;p29"/>
          <p:cNvCxnSpPr>
            <a:stCxn id="167" idx="0"/>
          </p:cNvCxnSpPr>
          <p:nvPr/>
        </p:nvCxnSpPr>
        <p:spPr>
          <a:xfrm rot="10800000">
            <a:off x="3130775" y="-71785"/>
            <a:ext cx="0" cy="3087300"/>
          </a:xfrm>
          <a:prstGeom prst="straightConnector1">
            <a:avLst/>
          </a:prstGeom>
          <a:noFill/>
          <a:ln cap="flat" cmpd="sng" w="9525">
            <a:solidFill>
              <a:srgbClr val="06BAD6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71" name="Google Shape;171;p29"/>
          <p:cNvCxnSpPr>
            <a:stCxn id="166" idx="0"/>
          </p:cNvCxnSpPr>
          <p:nvPr/>
        </p:nvCxnSpPr>
        <p:spPr>
          <a:xfrm rot="10800000">
            <a:off x="6013250" y="-28822"/>
            <a:ext cx="0" cy="3036600"/>
          </a:xfrm>
          <a:prstGeom prst="straightConnector1">
            <a:avLst/>
          </a:prstGeom>
          <a:noFill/>
          <a:ln cap="flat" cmpd="sng" w="9525">
            <a:solidFill>
              <a:srgbClr val="06BAD6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5188625" y="2150850"/>
            <a:ext cx="2876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177" name="Google Shape;177;p30"/>
          <p:cNvSpPr txBox="1"/>
          <p:nvPr>
            <p:ph idx="2" type="title"/>
          </p:nvPr>
        </p:nvSpPr>
        <p:spPr>
          <a:xfrm>
            <a:off x="5188625" y="919425"/>
            <a:ext cx="2445000" cy="11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8" name="Google Shape;178;p30"/>
          <p:cNvSpPr txBox="1"/>
          <p:nvPr>
            <p:ph idx="1" type="subTitle"/>
          </p:nvPr>
        </p:nvSpPr>
        <p:spPr>
          <a:xfrm>
            <a:off x="5188625" y="3194925"/>
            <a:ext cx="3156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0237D"/>
            </a:gs>
            <a:gs pos="89000">
              <a:srgbClr val="011C61"/>
            </a:gs>
            <a:gs pos="100000">
              <a:srgbClr val="01144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title"/>
          </p:nvPr>
        </p:nvSpPr>
        <p:spPr>
          <a:xfrm>
            <a:off x="5341800" y="378225"/>
            <a:ext cx="3258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Vancouver Tech Ecosystem</a:t>
            </a:r>
            <a:endParaRPr/>
          </a:p>
        </p:txBody>
      </p:sp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8950" y="1657800"/>
            <a:ext cx="3927142" cy="20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1"/>
          <p:cNvPicPr preferRelativeResize="0"/>
          <p:nvPr/>
        </p:nvPicPr>
        <p:blipFill rotWithShape="1">
          <a:blip r:embed="rId4">
            <a:alphaModFix/>
          </a:blip>
          <a:srcRect b="23224" l="0" r="0" t="0"/>
          <a:stretch/>
        </p:blipFill>
        <p:spPr>
          <a:xfrm>
            <a:off x="548925" y="662125"/>
            <a:ext cx="1510425" cy="134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988" y="2245359"/>
            <a:ext cx="2232799" cy="1168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08425" y="3853150"/>
            <a:ext cx="1953028" cy="77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19500" y="3853154"/>
            <a:ext cx="3030975" cy="77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37800" y="3170187"/>
            <a:ext cx="2463122" cy="51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02263" y="166174"/>
            <a:ext cx="3480529" cy="14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50875" y="1183612"/>
            <a:ext cx="780800" cy="1896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52799" y="3751969"/>
            <a:ext cx="3171700" cy="1043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title"/>
          </p:nvPr>
        </p:nvSpPr>
        <p:spPr>
          <a:xfrm>
            <a:off x="5341800" y="378225"/>
            <a:ext cx="3258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Issues</a:t>
            </a:r>
            <a:endParaRPr/>
          </a:p>
        </p:txBody>
      </p:sp>
      <p:sp>
        <p:nvSpPr>
          <p:cNvPr id="198" name="Google Shape;198;p32"/>
          <p:cNvSpPr txBox="1"/>
          <p:nvPr>
            <p:ph idx="2" type="title"/>
          </p:nvPr>
        </p:nvSpPr>
        <p:spPr>
          <a:xfrm>
            <a:off x="2124925" y="3280692"/>
            <a:ext cx="17685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Not Enough Content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99" name="Google Shape;199;p32"/>
          <p:cNvSpPr txBox="1"/>
          <p:nvPr>
            <p:ph idx="1" type="subTitle"/>
          </p:nvPr>
        </p:nvSpPr>
        <p:spPr>
          <a:xfrm>
            <a:off x="2124925" y="3509300"/>
            <a:ext cx="19131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 traffic to individual forums &amp; blogs</a:t>
            </a:r>
            <a:endParaRPr/>
          </a:p>
        </p:txBody>
      </p:sp>
      <p:sp>
        <p:nvSpPr>
          <p:cNvPr id="200" name="Google Shape;200;p32"/>
          <p:cNvSpPr txBox="1"/>
          <p:nvPr>
            <p:ph idx="3" type="title"/>
          </p:nvPr>
        </p:nvSpPr>
        <p:spPr>
          <a:xfrm>
            <a:off x="4877600" y="3433099"/>
            <a:ext cx="2558700" cy="23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Missing</a:t>
            </a:r>
            <a:r>
              <a:rPr lang="en">
                <a:solidFill>
                  <a:schemeClr val="accent2"/>
                </a:solidFill>
              </a:rPr>
              <a:t> Local Community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01" name="Google Shape;201;p32"/>
          <p:cNvSpPr txBox="1"/>
          <p:nvPr>
            <p:ph idx="4" type="subTitle"/>
          </p:nvPr>
        </p:nvSpPr>
        <p:spPr>
          <a:xfrm>
            <a:off x="4881075" y="3509300"/>
            <a:ext cx="21147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 central location to share local technical ideas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2"/>
          <p:cNvSpPr/>
          <p:nvPr/>
        </p:nvSpPr>
        <p:spPr>
          <a:xfrm>
            <a:off x="2722495" y="1761232"/>
            <a:ext cx="294582" cy="84253"/>
          </a:xfrm>
          <a:custGeom>
            <a:rect b="b" l="l" r="r" t="t"/>
            <a:pathLst>
              <a:path extrusionOk="0" h="915" w="3252">
                <a:moveTo>
                  <a:pt x="1620" y="0"/>
                </a:moveTo>
                <a:cubicBezTo>
                  <a:pt x="1025" y="0"/>
                  <a:pt x="477" y="215"/>
                  <a:pt x="60" y="631"/>
                </a:cubicBezTo>
                <a:cubicBezTo>
                  <a:pt x="1" y="691"/>
                  <a:pt x="1" y="810"/>
                  <a:pt x="60" y="869"/>
                </a:cubicBezTo>
                <a:cubicBezTo>
                  <a:pt x="90" y="899"/>
                  <a:pt x="132" y="914"/>
                  <a:pt x="175" y="914"/>
                </a:cubicBezTo>
                <a:cubicBezTo>
                  <a:pt x="218" y="914"/>
                  <a:pt x="263" y="899"/>
                  <a:pt x="298" y="869"/>
                </a:cubicBezTo>
                <a:cubicBezTo>
                  <a:pt x="656" y="512"/>
                  <a:pt x="1120" y="322"/>
                  <a:pt x="1620" y="322"/>
                </a:cubicBezTo>
                <a:cubicBezTo>
                  <a:pt x="2132" y="322"/>
                  <a:pt x="2596" y="512"/>
                  <a:pt x="2953" y="869"/>
                </a:cubicBezTo>
                <a:cubicBezTo>
                  <a:pt x="2983" y="899"/>
                  <a:pt x="3028" y="914"/>
                  <a:pt x="3073" y="914"/>
                </a:cubicBezTo>
                <a:cubicBezTo>
                  <a:pt x="3117" y="914"/>
                  <a:pt x="3162" y="899"/>
                  <a:pt x="3192" y="869"/>
                </a:cubicBezTo>
                <a:cubicBezTo>
                  <a:pt x="3251" y="810"/>
                  <a:pt x="3251" y="691"/>
                  <a:pt x="3192" y="631"/>
                </a:cubicBezTo>
                <a:cubicBezTo>
                  <a:pt x="2775" y="215"/>
                  <a:pt x="2215" y="0"/>
                  <a:pt x="16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2"/>
          <p:cNvSpPr/>
          <p:nvPr/>
        </p:nvSpPr>
        <p:spPr>
          <a:xfrm>
            <a:off x="2457169" y="1582231"/>
            <a:ext cx="1085118" cy="1052935"/>
          </a:xfrm>
          <a:custGeom>
            <a:rect b="b" l="l" r="r" t="t"/>
            <a:pathLst>
              <a:path extrusionOk="0" h="11435" w="11979">
                <a:moveTo>
                  <a:pt x="7621" y="6921"/>
                </a:moveTo>
                <a:lnTo>
                  <a:pt x="8061" y="7373"/>
                </a:lnTo>
                <a:lnTo>
                  <a:pt x="7787" y="7659"/>
                </a:lnTo>
                <a:lnTo>
                  <a:pt x="7335" y="7207"/>
                </a:lnTo>
                <a:cubicBezTo>
                  <a:pt x="7442" y="7123"/>
                  <a:pt x="7526" y="7016"/>
                  <a:pt x="7621" y="6921"/>
                </a:cubicBezTo>
                <a:close/>
                <a:moveTo>
                  <a:pt x="4552" y="328"/>
                </a:moveTo>
                <a:cubicBezTo>
                  <a:pt x="5525" y="328"/>
                  <a:pt x="6496" y="700"/>
                  <a:pt x="7228" y="1444"/>
                </a:cubicBezTo>
                <a:cubicBezTo>
                  <a:pt x="8645" y="2861"/>
                  <a:pt x="8704" y="5076"/>
                  <a:pt x="7466" y="6564"/>
                </a:cubicBezTo>
                <a:cubicBezTo>
                  <a:pt x="7311" y="6766"/>
                  <a:pt x="7156" y="6909"/>
                  <a:pt x="6978" y="7064"/>
                </a:cubicBezTo>
                <a:cubicBezTo>
                  <a:pt x="6279" y="7651"/>
                  <a:pt x="5417" y="7944"/>
                  <a:pt x="4554" y="7944"/>
                </a:cubicBezTo>
                <a:cubicBezTo>
                  <a:pt x="3579" y="7944"/>
                  <a:pt x="2603" y="7571"/>
                  <a:pt x="1858" y="6826"/>
                </a:cubicBezTo>
                <a:cubicBezTo>
                  <a:pt x="370" y="5338"/>
                  <a:pt x="370" y="2921"/>
                  <a:pt x="1858" y="1444"/>
                </a:cubicBezTo>
                <a:cubicBezTo>
                  <a:pt x="2602" y="700"/>
                  <a:pt x="3579" y="328"/>
                  <a:pt x="4552" y="328"/>
                </a:cubicBezTo>
                <a:close/>
                <a:moveTo>
                  <a:pt x="8518" y="7440"/>
                </a:moveTo>
                <a:cubicBezTo>
                  <a:pt x="8550" y="7440"/>
                  <a:pt x="8580" y="7453"/>
                  <a:pt x="8597" y="7481"/>
                </a:cubicBezTo>
                <a:lnTo>
                  <a:pt x="9061" y="7897"/>
                </a:lnTo>
                <a:lnTo>
                  <a:pt x="8276" y="8683"/>
                </a:lnTo>
                <a:lnTo>
                  <a:pt x="7883" y="8195"/>
                </a:lnTo>
                <a:cubicBezTo>
                  <a:pt x="7847" y="8135"/>
                  <a:pt x="7847" y="8052"/>
                  <a:pt x="7883" y="8016"/>
                </a:cubicBezTo>
                <a:lnTo>
                  <a:pt x="8418" y="7481"/>
                </a:lnTo>
                <a:cubicBezTo>
                  <a:pt x="8444" y="7456"/>
                  <a:pt x="8482" y="7440"/>
                  <a:pt x="8518" y="7440"/>
                </a:cubicBezTo>
                <a:close/>
                <a:moveTo>
                  <a:pt x="9335" y="8100"/>
                </a:moveTo>
                <a:lnTo>
                  <a:pt x="11252" y="9779"/>
                </a:lnTo>
                <a:cubicBezTo>
                  <a:pt x="11574" y="10064"/>
                  <a:pt x="11597" y="10576"/>
                  <a:pt x="11276" y="10886"/>
                </a:cubicBezTo>
                <a:cubicBezTo>
                  <a:pt x="11128" y="11033"/>
                  <a:pt x="10940" y="11105"/>
                  <a:pt x="10752" y="11105"/>
                </a:cubicBezTo>
                <a:cubicBezTo>
                  <a:pt x="10544" y="11105"/>
                  <a:pt x="10336" y="11018"/>
                  <a:pt x="10181" y="10850"/>
                </a:cubicBezTo>
                <a:lnTo>
                  <a:pt x="8514" y="8921"/>
                </a:lnTo>
                <a:lnTo>
                  <a:pt x="9335" y="8100"/>
                </a:lnTo>
                <a:close/>
                <a:moveTo>
                  <a:pt x="4543" y="1"/>
                </a:moveTo>
                <a:cubicBezTo>
                  <a:pt x="3483" y="1"/>
                  <a:pt x="2424" y="402"/>
                  <a:pt x="1620" y="1206"/>
                </a:cubicBezTo>
                <a:cubicBezTo>
                  <a:pt x="1" y="2837"/>
                  <a:pt x="1" y="5457"/>
                  <a:pt x="1620" y="7064"/>
                </a:cubicBezTo>
                <a:cubicBezTo>
                  <a:pt x="2431" y="7875"/>
                  <a:pt x="3489" y="8272"/>
                  <a:pt x="4543" y="8272"/>
                </a:cubicBezTo>
                <a:cubicBezTo>
                  <a:pt x="5440" y="8272"/>
                  <a:pt x="6334" y="7985"/>
                  <a:pt x="7073" y="7421"/>
                </a:cubicBezTo>
                <a:lnTo>
                  <a:pt x="7561" y="7909"/>
                </a:lnTo>
                <a:cubicBezTo>
                  <a:pt x="7490" y="8076"/>
                  <a:pt x="7502" y="8278"/>
                  <a:pt x="7633" y="8409"/>
                </a:cubicBezTo>
                <a:lnTo>
                  <a:pt x="9954" y="11064"/>
                </a:lnTo>
                <a:cubicBezTo>
                  <a:pt x="10171" y="11312"/>
                  <a:pt x="10471" y="11434"/>
                  <a:pt x="10771" y="11434"/>
                </a:cubicBezTo>
                <a:cubicBezTo>
                  <a:pt x="11049" y="11434"/>
                  <a:pt x="11326" y="11330"/>
                  <a:pt x="11538" y="11124"/>
                </a:cubicBezTo>
                <a:cubicBezTo>
                  <a:pt x="11978" y="10671"/>
                  <a:pt x="11955" y="9945"/>
                  <a:pt x="11478" y="9540"/>
                </a:cubicBezTo>
                <a:lnTo>
                  <a:pt x="8823" y="7219"/>
                </a:lnTo>
                <a:cubicBezTo>
                  <a:pt x="8737" y="7139"/>
                  <a:pt x="8629" y="7104"/>
                  <a:pt x="8522" y="7104"/>
                </a:cubicBezTo>
                <a:cubicBezTo>
                  <a:pt x="8453" y="7104"/>
                  <a:pt x="8384" y="7119"/>
                  <a:pt x="8323" y="7147"/>
                </a:cubicBezTo>
                <a:lnTo>
                  <a:pt x="7823" y="6659"/>
                </a:lnTo>
                <a:cubicBezTo>
                  <a:pt x="9073" y="5052"/>
                  <a:pt x="8978" y="2694"/>
                  <a:pt x="7466" y="1206"/>
                </a:cubicBezTo>
                <a:cubicBezTo>
                  <a:pt x="6662" y="402"/>
                  <a:pt x="5603" y="1"/>
                  <a:pt x="454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2"/>
          <p:cNvSpPr/>
          <p:nvPr/>
        </p:nvSpPr>
        <p:spPr>
          <a:xfrm>
            <a:off x="2890803" y="1671179"/>
            <a:ext cx="296666" cy="585629"/>
          </a:xfrm>
          <a:custGeom>
            <a:rect b="b" l="l" r="r" t="t"/>
            <a:pathLst>
              <a:path extrusionOk="0" h="6360" w="3275">
                <a:moveTo>
                  <a:pt x="191" y="0"/>
                </a:moveTo>
                <a:cubicBezTo>
                  <a:pt x="106" y="0"/>
                  <a:pt x="35" y="59"/>
                  <a:pt x="24" y="157"/>
                </a:cubicBezTo>
                <a:cubicBezTo>
                  <a:pt x="0" y="264"/>
                  <a:pt x="60" y="335"/>
                  <a:pt x="167" y="347"/>
                </a:cubicBezTo>
                <a:cubicBezTo>
                  <a:pt x="798" y="442"/>
                  <a:pt x="1345" y="716"/>
                  <a:pt x="1786" y="1169"/>
                </a:cubicBezTo>
                <a:cubicBezTo>
                  <a:pt x="2905" y="2288"/>
                  <a:pt x="2905" y="4110"/>
                  <a:pt x="1786" y="5229"/>
                </a:cubicBezTo>
                <a:cubicBezTo>
                  <a:pt x="1345" y="5645"/>
                  <a:pt x="774" y="5931"/>
                  <a:pt x="167" y="6015"/>
                </a:cubicBezTo>
                <a:cubicBezTo>
                  <a:pt x="83" y="6038"/>
                  <a:pt x="24" y="6122"/>
                  <a:pt x="24" y="6217"/>
                </a:cubicBezTo>
                <a:cubicBezTo>
                  <a:pt x="36" y="6300"/>
                  <a:pt x="107" y="6360"/>
                  <a:pt x="179" y="6360"/>
                </a:cubicBezTo>
                <a:lnTo>
                  <a:pt x="214" y="6360"/>
                </a:lnTo>
                <a:cubicBezTo>
                  <a:pt x="917" y="6253"/>
                  <a:pt x="1536" y="5943"/>
                  <a:pt x="2024" y="5455"/>
                </a:cubicBezTo>
                <a:cubicBezTo>
                  <a:pt x="3274" y="4205"/>
                  <a:pt x="3274" y="2169"/>
                  <a:pt x="2024" y="919"/>
                </a:cubicBezTo>
                <a:cubicBezTo>
                  <a:pt x="1536" y="419"/>
                  <a:pt x="917" y="109"/>
                  <a:pt x="214" y="2"/>
                </a:cubicBezTo>
                <a:cubicBezTo>
                  <a:pt x="206" y="1"/>
                  <a:pt x="198" y="0"/>
                  <a:pt x="19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2"/>
          <p:cNvSpPr/>
          <p:nvPr/>
        </p:nvSpPr>
        <p:spPr>
          <a:xfrm>
            <a:off x="2549929" y="1671179"/>
            <a:ext cx="302101" cy="585629"/>
          </a:xfrm>
          <a:custGeom>
            <a:rect b="b" l="l" r="r" t="t"/>
            <a:pathLst>
              <a:path extrusionOk="0" h="6360" w="3335">
                <a:moveTo>
                  <a:pt x="3162" y="1"/>
                </a:moveTo>
                <a:cubicBezTo>
                  <a:pt x="3156" y="1"/>
                  <a:pt x="3150" y="1"/>
                  <a:pt x="3144" y="2"/>
                </a:cubicBezTo>
                <a:cubicBezTo>
                  <a:pt x="2430" y="61"/>
                  <a:pt x="1775" y="383"/>
                  <a:pt x="1251" y="895"/>
                </a:cubicBezTo>
                <a:cubicBezTo>
                  <a:pt x="1" y="2145"/>
                  <a:pt x="1" y="4193"/>
                  <a:pt x="1251" y="5443"/>
                </a:cubicBezTo>
                <a:cubicBezTo>
                  <a:pt x="1775" y="5955"/>
                  <a:pt x="2430" y="6277"/>
                  <a:pt x="3144" y="6360"/>
                </a:cubicBezTo>
                <a:lnTo>
                  <a:pt x="3156" y="6360"/>
                </a:lnTo>
                <a:cubicBezTo>
                  <a:pt x="3251" y="6360"/>
                  <a:pt x="3311" y="6300"/>
                  <a:pt x="3323" y="6217"/>
                </a:cubicBezTo>
                <a:cubicBezTo>
                  <a:pt x="3334" y="6122"/>
                  <a:pt x="3263" y="6038"/>
                  <a:pt x="3168" y="6038"/>
                </a:cubicBezTo>
                <a:cubicBezTo>
                  <a:pt x="2537" y="5955"/>
                  <a:pt x="1941" y="5681"/>
                  <a:pt x="1477" y="5217"/>
                </a:cubicBezTo>
                <a:cubicBezTo>
                  <a:pt x="358" y="4098"/>
                  <a:pt x="358" y="2264"/>
                  <a:pt x="1477" y="1157"/>
                </a:cubicBezTo>
                <a:cubicBezTo>
                  <a:pt x="1941" y="692"/>
                  <a:pt x="2513" y="407"/>
                  <a:pt x="3168" y="335"/>
                </a:cubicBezTo>
                <a:cubicBezTo>
                  <a:pt x="3263" y="311"/>
                  <a:pt x="3334" y="240"/>
                  <a:pt x="3323" y="157"/>
                </a:cubicBezTo>
                <a:cubicBezTo>
                  <a:pt x="3312" y="68"/>
                  <a:pt x="3239" y="1"/>
                  <a:pt x="316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" name="Google Shape;206;p32"/>
          <p:cNvGrpSpPr/>
          <p:nvPr/>
        </p:nvGrpSpPr>
        <p:grpSpPr>
          <a:xfrm>
            <a:off x="5283918" y="1565282"/>
            <a:ext cx="1178661" cy="1094586"/>
            <a:chOff x="3094217" y="1976585"/>
            <a:chExt cx="350198" cy="350548"/>
          </a:xfrm>
        </p:grpSpPr>
        <p:sp>
          <p:nvSpPr>
            <p:cNvPr id="207" name="Google Shape;207;p32"/>
            <p:cNvSpPr/>
            <p:nvPr/>
          </p:nvSpPr>
          <p:spPr>
            <a:xfrm>
              <a:off x="3094217" y="2129039"/>
              <a:ext cx="131543" cy="197362"/>
            </a:xfrm>
            <a:custGeom>
              <a:rect b="b" l="l" r="r" t="t"/>
              <a:pathLst>
                <a:path extrusionOk="0" h="6201" w="4133">
                  <a:moveTo>
                    <a:pt x="2072" y="345"/>
                  </a:moveTo>
                  <a:cubicBezTo>
                    <a:pt x="2117" y="345"/>
                    <a:pt x="2162" y="348"/>
                    <a:pt x="2203" y="354"/>
                  </a:cubicBezTo>
                  <a:cubicBezTo>
                    <a:pt x="2906" y="414"/>
                    <a:pt x="3454" y="1045"/>
                    <a:pt x="3454" y="1759"/>
                  </a:cubicBezTo>
                  <a:cubicBezTo>
                    <a:pt x="3454" y="2438"/>
                    <a:pt x="3620" y="3069"/>
                    <a:pt x="3751" y="3402"/>
                  </a:cubicBezTo>
                  <a:lnTo>
                    <a:pt x="3751" y="3426"/>
                  </a:lnTo>
                  <a:cubicBezTo>
                    <a:pt x="3608" y="3509"/>
                    <a:pt x="3299" y="3688"/>
                    <a:pt x="2763" y="3807"/>
                  </a:cubicBezTo>
                  <a:lnTo>
                    <a:pt x="2763" y="3759"/>
                  </a:lnTo>
                  <a:lnTo>
                    <a:pt x="2763" y="3438"/>
                  </a:lnTo>
                  <a:cubicBezTo>
                    <a:pt x="2965" y="3319"/>
                    <a:pt x="3144" y="3140"/>
                    <a:pt x="3263" y="2926"/>
                  </a:cubicBezTo>
                  <a:cubicBezTo>
                    <a:pt x="3489" y="2533"/>
                    <a:pt x="3418" y="2021"/>
                    <a:pt x="3073" y="1712"/>
                  </a:cubicBezTo>
                  <a:cubicBezTo>
                    <a:pt x="2834" y="1485"/>
                    <a:pt x="2418" y="1235"/>
                    <a:pt x="1727" y="1235"/>
                  </a:cubicBezTo>
                  <a:cubicBezTo>
                    <a:pt x="1691" y="1235"/>
                    <a:pt x="1644" y="1247"/>
                    <a:pt x="1608" y="1283"/>
                  </a:cubicBezTo>
                  <a:lnTo>
                    <a:pt x="1275" y="1616"/>
                  </a:lnTo>
                  <a:cubicBezTo>
                    <a:pt x="1215" y="1676"/>
                    <a:pt x="1215" y="1783"/>
                    <a:pt x="1275" y="1843"/>
                  </a:cubicBezTo>
                  <a:cubicBezTo>
                    <a:pt x="1304" y="1872"/>
                    <a:pt x="1343" y="1887"/>
                    <a:pt x="1382" y="1887"/>
                  </a:cubicBezTo>
                  <a:cubicBezTo>
                    <a:pt x="1421" y="1887"/>
                    <a:pt x="1459" y="1872"/>
                    <a:pt x="1489" y="1843"/>
                  </a:cubicBezTo>
                  <a:lnTo>
                    <a:pt x="1787" y="1545"/>
                  </a:lnTo>
                  <a:cubicBezTo>
                    <a:pt x="2227" y="1557"/>
                    <a:pt x="2584" y="1700"/>
                    <a:pt x="2846" y="1938"/>
                  </a:cubicBezTo>
                  <a:cubicBezTo>
                    <a:pt x="3073" y="2140"/>
                    <a:pt x="3132" y="2485"/>
                    <a:pt x="2977" y="2747"/>
                  </a:cubicBezTo>
                  <a:cubicBezTo>
                    <a:pt x="2799" y="3081"/>
                    <a:pt x="2441" y="3283"/>
                    <a:pt x="2072" y="3283"/>
                  </a:cubicBezTo>
                  <a:cubicBezTo>
                    <a:pt x="1489" y="3283"/>
                    <a:pt x="1037" y="2831"/>
                    <a:pt x="1037" y="2247"/>
                  </a:cubicBezTo>
                  <a:cubicBezTo>
                    <a:pt x="1037" y="2152"/>
                    <a:pt x="953" y="2081"/>
                    <a:pt x="870" y="2081"/>
                  </a:cubicBezTo>
                  <a:cubicBezTo>
                    <a:pt x="775" y="2081"/>
                    <a:pt x="703" y="2152"/>
                    <a:pt x="703" y="2247"/>
                  </a:cubicBezTo>
                  <a:cubicBezTo>
                    <a:pt x="703" y="2747"/>
                    <a:pt x="989" y="3200"/>
                    <a:pt x="1394" y="3438"/>
                  </a:cubicBezTo>
                  <a:lnTo>
                    <a:pt x="1394" y="3759"/>
                  </a:lnTo>
                  <a:lnTo>
                    <a:pt x="1394" y="3807"/>
                  </a:lnTo>
                  <a:cubicBezTo>
                    <a:pt x="858" y="3688"/>
                    <a:pt x="525" y="3509"/>
                    <a:pt x="394" y="3426"/>
                  </a:cubicBezTo>
                  <a:cubicBezTo>
                    <a:pt x="394" y="3426"/>
                    <a:pt x="382" y="3426"/>
                    <a:pt x="394" y="3402"/>
                  </a:cubicBezTo>
                  <a:cubicBezTo>
                    <a:pt x="525" y="3081"/>
                    <a:pt x="691" y="2438"/>
                    <a:pt x="691" y="1759"/>
                  </a:cubicBezTo>
                  <a:cubicBezTo>
                    <a:pt x="691" y="1045"/>
                    <a:pt x="1239" y="414"/>
                    <a:pt x="1941" y="354"/>
                  </a:cubicBezTo>
                  <a:cubicBezTo>
                    <a:pt x="1983" y="348"/>
                    <a:pt x="2028" y="345"/>
                    <a:pt x="2072" y="345"/>
                  </a:cubicBezTo>
                  <a:close/>
                  <a:moveTo>
                    <a:pt x="2430" y="3581"/>
                  </a:moveTo>
                  <a:lnTo>
                    <a:pt x="2430" y="3783"/>
                  </a:lnTo>
                  <a:cubicBezTo>
                    <a:pt x="2430" y="3974"/>
                    <a:pt x="2537" y="4152"/>
                    <a:pt x="2715" y="4224"/>
                  </a:cubicBezTo>
                  <a:lnTo>
                    <a:pt x="2822" y="4271"/>
                  </a:lnTo>
                  <a:cubicBezTo>
                    <a:pt x="2656" y="4509"/>
                    <a:pt x="2370" y="4676"/>
                    <a:pt x="2072" y="4676"/>
                  </a:cubicBezTo>
                  <a:cubicBezTo>
                    <a:pt x="1775" y="4676"/>
                    <a:pt x="1489" y="4509"/>
                    <a:pt x="1334" y="4271"/>
                  </a:cubicBezTo>
                  <a:lnTo>
                    <a:pt x="1429" y="4224"/>
                  </a:lnTo>
                  <a:cubicBezTo>
                    <a:pt x="1608" y="4140"/>
                    <a:pt x="1715" y="3974"/>
                    <a:pt x="1715" y="3783"/>
                  </a:cubicBezTo>
                  <a:lnTo>
                    <a:pt x="1715" y="3581"/>
                  </a:lnTo>
                  <a:cubicBezTo>
                    <a:pt x="1834" y="3617"/>
                    <a:pt x="1953" y="3628"/>
                    <a:pt x="2072" y="3628"/>
                  </a:cubicBezTo>
                  <a:cubicBezTo>
                    <a:pt x="2191" y="3628"/>
                    <a:pt x="2311" y="3617"/>
                    <a:pt x="2430" y="3581"/>
                  </a:cubicBezTo>
                  <a:close/>
                  <a:moveTo>
                    <a:pt x="2065" y="0"/>
                  </a:moveTo>
                  <a:cubicBezTo>
                    <a:pt x="2010" y="0"/>
                    <a:pt x="1953" y="3"/>
                    <a:pt x="1894" y="9"/>
                  </a:cubicBezTo>
                  <a:cubicBezTo>
                    <a:pt x="1037" y="92"/>
                    <a:pt x="346" y="842"/>
                    <a:pt x="346" y="1735"/>
                  </a:cubicBezTo>
                  <a:cubicBezTo>
                    <a:pt x="346" y="2378"/>
                    <a:pt x="203" y="2962"/>
                    <a:pt x="60" y="3271"/>
                  </a:cubicBezTo>
                  <a:cubicBezTo>
                    <a:pt x="1" y="3426"/>
                    <a:pt x="48" y="3581"/>
                    <a:pt x="179" y="3676"/>
                  </a:cubicBezTo>
                  <a:cubicBezTo>
                    <a:pt x="310" y="3759"/>
                    <a:pt x="584" y="3926"/>
                    <a:pt x="1013" y="4045"/>
                  </a:cubicBezTo>
                  <a:lnTo>
                    <a:pt x="382" y="4379"/>
                  </a:lnTo>
                  <a:cubicBezTo>
                    <a:pt x="144" y="4498"/>
                    <a:pt x="1" y="4712"/>
                    <a:pt x="1" y="4986"/>
                  </a:cubicBezTo>
                  <a:lnTo>
                    <a:pt x="1" y="6045"/>
                  </a:lnTo>
                  <a:cubicBezTo>
                    <a:pt x="1" y="6129"/>
                    <a:pt x="84" y="6200"/>
                    <a:pt x="167" y="6200"/>
                  </a:cubicBezTo>
                  <a:cubicBezTo>
                    <a:pt x="263" y="6200"/>
                    <a:pt x="334" y="6129"/>
                    <a:pt x="334" y="6045"/>
                  </a:cubicBezTo>
                  <a:lnTo>
                    <a:pt x="334" y="4974"/>
                  </a:lnTo>
                  <a:cubicBezTo>
                    <a:pt x="334" y="4831"/>
                    <a:pt x="406" y="4712"/>
                    <a:pt x="525" y="4652"/>
                  </a:cubicBezTo>
                  <a:lnTo>
                    <a:pt x="1037" y="4402"/>
                  </a:lnTo>
                  <a:cubicBezTo>
                    <a:pt x="1239" y="4760"/>
                    <a:pt x="1644" y="4986"/>
                    <a:pt x="2060" y="4986"/>
                  </a:cubicBezTo>
                  <a:cubicBezTo>
                    <a:pt x="2489" y="4986"/>
                    <a:pt x="2882" y="4760"/>
                    <a:pt x="3084" y="4402"/>
                  </a:cubicBezTo>
                  <a:lnTo>
                    <a:pt x="3596" y="4652"/>
                  </a:lnTo>
                  <a:cubicBezTo>
                    <a:pt x="3704" y="4712"/>
                    <a:pt x="3787" y="4831"/>
                    <a:pt x="3787" y="4974"/>
                  </a:cubicBezTo>
                  <a:lnTo>
                    <a:pt x="3787" y="6022"/>
                  </a:lnTo>
                  <a:cubicBezTo>
                    <a:pt x="3787" y="6117"/>
                    <a:pt x="3858" y="6188"/>
                    <a:pt x="3954" y="6188"/>
                  </a:cubicBezTo>
                  <a:cubicBezTo>
                    <a:pt x="4037" y="6188"/>
                    <a:pt x="4108" y="6117"/>
                    <a:pt x="4108" y="6022"/>
                  </a:cubicBezTo>
                  <a:lnTo>
                    <a:pt x="4108" y="4974"/>
                  </a:lnTo>
                  <a:cubicBezTo>
                    <a:pt x="4132" y="4712"/>
                    <a:pt x="3977" y="4474"/>
                    <a:pt x="3739" y="4379"/>
                  </a:cubicBezTo>
                  <a:lnTo>
                    <a:pt x="3096" y="4045"/>
                  </a:lnTo>
                  <a:cubicBezTo>
                    <a:pt x="3537" y="3926"/>
                    <a:pt x="3799" y="3759"/>
                    <a:pt x="3930" y="3676"/>
                  </a:cubicBezTo>
                  <a:cubicBezTo>
                    <a:pt x="4073" y="3581"/>
                    <a:pt x="4108" y="3426"/>
                    <a:pt x="4049" y="3271"/>
                  </a:cubicBezTo>
                  <a:cubicBezTo>
                    <a:pt x="3918" y="2962"/>
                    <a:pt x="3775" y="2378"/>
                    <a:pt x="3775" y="1735"/>
                  </a:cubicBezTo>
                  <a:cubicBezTo>
                    <a:pt x="3775" y="866"/>
                    <a:pt x="3084" y="104"/>
                    <a:pt x="2227" y="9"/>
                  </a:cubicBezTo>
                  <a:cubicBezTo>
                    <a:pt x="2174" y="3"/>
                    <a:pt x="2120" y="0"/>
                    <a:pt x="2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3116592" y="2293778"/>
              <a:ext cx="10630" cy="32241"/>
            </a:xfrm>
            <a:custGeom>
              <a:rect b="b" l="l" r="r" t="t"/>
              <a:pathLst>
                <a:path extrusionOk="0" h="1013" w="33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67" y="1012"/>
                  </a:cubicBezTo>
                  <a:cubicBezTo>
                    <a:pt x="250" y="1012"/>
                    <a:pt x="334" y="941"/>
                    <a:pt x="334" y="846"/>
                  </a:cubicBezTo>
                  <a:lnTo>
                    <a:pt x="334" y="167"/>
                  </a:lnTo>
                  <a:cubicBezTo>
                    <a:pt x="310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2"/>
            <p:cNvSpPr/>
            <p:nvPr/>
          </p:nvSpPr>
          <p:spPr>
            <a:xfrm>
              <a:off x="3193519" y="2293778"/>
              <a:ext cx="10248" cy="32241"/>
            </a:xfrm>
            <a:custGeom>
              <a:rect b="b" l="l" r="r" t="t"/>
              <a:pathLst>
                <a:path extrusionOk="0" h="1013" w="322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55" y="1012"/>
                  </a:cubicBezTo>
                  <a:cubicBezTo>
                    <a:pt x="250" y="1012"/>
                    <a:pt x="322" y="941"/>
                    <a:pt x="322" y="846"/>
                  </a:cubicBezTo>
                  <a:lnTo>
                    <a:pt x="322" y="167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2"/>
            <p:cNvSpPr/>
            <p:nvPr/>
          </p:nvSpPr>
          <p:spPr>
            <a:xfrm>
              <a:off x="3346227" y="2166755"/>
              <a:ext cx="54966" cy="18301"/>
            </a:xfrm>
            <a:custGeom>
              <a:rect b="b" l="l" r="r" t="t"/>
              <a:pathLst>
                <a:path extrusionOk="0" h="575" w="1727">
                  <a:moveTo>
                    <a:pt x="646" y="0"/>
                  </a:moveTo>
                  <a:cubicBezTo>
                    <a:pt x="494" y="0"/>
                    <a:pt x="326" y="15"/>
                    <a:pt x="143" y="50"/>
                  </a:cubicBezTo>
                  <a:cubicBezTo>
                    <a:pt x="60" y="62"/>
                    <a:pt x="0" y="122"/>
                    <a:pt x="0" y="217"/>
                  </a:cubicBezTo>
                  <a:lnTo>
                    <a:pt x="0" y="396"/>
                  </a:lnTo>
                  <a:cubicBezTo>
                    <a:pt x="0" y="479"/>
                    <a:pt x="84" y="550"/>
                    <a:pt x="167" y="550"/>
                  </a:cubicBezTo>
                  <a:cubicBezTo>
                    <a:pt x="262" y="550"/>
                    <a:pt x="334" y="479"/>
                    <a:pt x="334" y="396"/>
                  </a:cubicBezTo>
                  <a:lnTo>
                    <a:pt x="334" y="360"/>
                  </a:lnTo>
                  <a:cubicBezTo>
                    <a:pt x="445" y="344"/>
                    <a:pt x="549" y="338"/>
                    <a:pt x="645" y="338"/>
                  </a:cubicBezTo>
                  <a:cubicBezTo>
                    <a:pt x="845" y="338"/>
                    <a:pt x="1007" y="367"/>
                    <a:pt x="1120" y="407"/>
                  </a:cubicBezTo>
                  <a:cubicBezTo>
                    <a:pt x="1334" y="467"/>
                    <a:pt x="1453" y="538"/>
                    <a:pt x="1453" y="538"/>
                  </a:cubicBezTo>
                  <a:cubicBezTo>
                    <a:pt x="1477" y="550"/>
                    <a:pt x="1512" y="574"/>
                    <a:pt x="1536" y="574"/>
                  </a:cubicBezTo>
                  <a:cubicBezTo>
                    <a:pt x="1584" y="574"/>
                    <a:pt x="1643" y="538"/>
                    <a:pt x="1667" y="491"/>
                  </a:cubicBezTo>
                  <a:cubicBezTo>
                    <a:pt x="1727" y="396"/>
                    <a:pt x="1715" y="288"/>
                    <a:pt x="1643" y="241"/>
                  </a:cubicBezTo>
                  <a:cubicBezTo>
                    <a:pt x="1615" y="231"/>
                    <a:pt x="1258" y="0"/>
                    <a:pt x="6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2"/>
            <p:cNvSpPr/>
            <p:nvPr/>
          </p:nvSpPr>
          <p:spPr>
            <a:xfrm>
              <a:off x="3302655" y="2134991"/>
              <a:ext cx="141760" cy="192143"/>
            </a:xfrm>
            <a:custGeom>
              <a:rect b="b" l="l" r="r" t="t"/>
              <a:pathLst>
                <a:path extrusionOk="0" h="6037" w="4454">
                  <a:moveTo>
                    <a:pt x="3453" y="334"/>
                  </a:moveTo>
                  <a:lnTo>
                    <a:pt x="3453" y="1132"/>
                  </a:lnTo>
                  <a:cubicBezTo>
                    <a:pt x="3453" y="1263"/>
                    <a:pt x="3429" y="1405"/>
                    <a:pt x="3370" y="1525"/>
                  </a:cubicBezTo>
                  <a:lnTo>
                    <a:pt x="3310" y="1644"/>
                  </a:lnTo>
                  <a:cubicBezTo>
                    <a:pt x="3298" y="1667"/>
                    <a:pt x="3298" y="1691"/>
                    <a:pt x="3298" y="1715"/>
                  </a:cubicBezTo>
                  <a:lnTo>
                    <a:pt x="3298" y="2060"/>
                  </a:lnTo>
                  <a:cubicBezTo>
                    <a:pt x="3274" y="2346"/>
                    <a:pt x="3155" y="2608"/>
                    <a:pt x="2953" y="2799"/>
                  </a:cubicBezTo>
                  <a:cubicBezTo>
                    <a:pt x="2739" y="3001"/>
                    <a:pt x="2477" y="3096"/>
                    <a:pt x="2191" y="3096"/>
                  </a:cubicBezTo>
                  <a:cubicBezTo>
                    <a:pt x="1643" y="3084"/>
                    <a:pt x="1179" y="2596"/>
                    <a:pt x="1179" y="2013"/>
                  </a:cubicBezTo>
                  <a:lnTo>
                    <a:pt x="1179" y="1715"/>
                  </a:lnTo>
                  <a:cubicBezTo>
                    <a:pt x="1179" y="1691"/>
                    <a:pt x="1179" y="1667"/>
                    <a:pt x="1167" y="1644"/>
                  </a:cubicBezTo>
                  <a:lnTo>
                    <a:pt x="1107" y="1525"/>
                  </a:lnTo>
                  <a:cubicBezTo>
                    <a:pt x="1048" y="1405"/>
                    <a:pt x="1012" y="1275"/>
                    <a:pt x="1012" y="1132"/>
                  </a:cubicBezTo>
                  <a:cubicBezTo>
                    <a:pt x="1012" y="691"/>
                    <a:pt x="1369" y="334"/>
                    <a:pt x="1822" y="334"/>
                  </a:cubicBezTo>
                  <a:close/>
                  <a:moveTo>
                    <a:pt x="2762" y="3310"/>
                  </a:moveTo>
                  <a:lnTo>
                    <a:pt x="2762" y="3537"/>
                  </a:lnTo>
                  <a:cubicBezTo>
                    <a:pt x="2762" y="3572"/>
                    <a:pt x="2774" y="3620"/>
                    <a:pt x="2774" y="3680"/>
                  </a:cubicBezTo>
                  <a:lnTo>
                    <a:pt x="2239" y="4096"/>
                  </a:lnTo>
                  <a:lnTo>
                    <a:pt x="1691" y="3680"/>
                  </a:lnTo>
                  <a:cubicBezTo>
                    <a:pt x="1703" y="3632"/>
                    <a:pt x="1703" y="3584"/>
                    <a:pt x="1703" y="3537"/>
                  </a:cubicBezTo>
                  <a:lnTo>
                    <a:pt x="1703" y="3310"/>
                  </a:lnTo>
                  <a:cubicBezTo>
                    <a:pt x="1846" y="3370"/>
                    <a:pt x="2012" y="3406"/>
                    <a:pt x="2191" y="3406"/>
                  </a:cubicBezTo>
                  <a:lnTo>
                    <a:pt x="2239" y="3406"/>
                  </a:lnTo>
                  <a:cubicBezTo>
                    <a:pt x="2417" y="3406"/>
                    <a:pt x="2596" y="3382"/>
                    <a:pt x="2762" y="3310"/>
                  </a:cubicBezTo>
                  <a:close/>
                  <a:moveTo>
                    <a:pt x="1822" y="1"/>
                  </a:moveTo>
                  <a:cubicBezTo>
                    <a:pt x="1191" y="1"/>
                    <a:pt x="703" y="513"/>
                    <a:pt x="703" y="1120"/>
                  </a:cubicBezTo>
                  <a:cubicBezTo>
                    <a:pt x="703" y="1298"/>
                    <a:pt x="750" y="1489"/>
                    <a:pt x="822" y="1656"/>
                  </a:cubicBezTo>
                  <a:lnTo>
                    <a:pt x="869" y="1751"/>
                  </a:lnTo>
                  <a:lnTo>
                    <a:pt x="869" y="2001"/>
                  </a:lnTo>
                  <a:cubicBezTo>
                    <a:pt x="869" y="2441"/>
                    <a:pt x="1072" y="2846"/>
                    <a:pt x="1381" y="3096"/>
                  </a:cubicBezTo>
                  <a:lnTo>
                    <a:pt x="1381" y="3537"/>
                  </a:lnTo>
                  <a:cubicBezTo>
                    <a:pt x="1381" y="3608"/>
                    <a:pt x="1346" y="3680"/>
                    <a:pt x="1274" y="3703"/>
                  </a:cubicBezTo>
                  <a:lnTo>
                    <a:pt x="453" y="4025"/>
                  </a:lnTo>
                  <a:cubicBezTo>
                    <a:pt x="179" y="4132"/>
                    <a:pt x="0" y="4382"/>
                    <a:pt x="0" y="4668"/>
                  </a:cubicBezTo>
                  <a:lnTo>
                    <a:pt x="0" y="5858"/>
                  </a:lnTo>
                  <a:cubicBezTo>
                    <a:pt x="0" y="5942"/>
                    <a:pt x="83" y="6013"/>
                    <a:pt x="167" y="6013"/>
                  </a:cubicBezTo>
                  <a:cubicBezTo>
                    <a:pt x="262" y="6013"/>
                    <a:pt x="334" y="5942"/>
                    <a:pt x="334" y="5858"/>
                  </a:cubicBezTo>
                  <a:lnTo>
                    <a:pt x="334" y="4668"/>
                  </a:lnTo>
                  <a:cubicBezTo>
                    <a:pt x="334" y="4513"/>
                    <a:pt x="417" y="4382"/>
                    <a:pt x="560" y="4334"/>
                  </a:cubicBezTo>
                  <a:lnTo>
                    <a:pt x="1369" y="4025"/>
                  </a:lnTo>
                  <a:cubicBezTo>
                    <a:pt x="1417" y="4001"/>
                    <a:pt x="1465" y="3977"/>
                    <a:pt x="1488" y="3965"/>
                  </a:cubicBezTo>
                  <a:lnTo>
                    <a:pt x="2060" y="4394"/>
                  </a:lnTo>
                  <a:lnTo>
                    <a:pt x="2060" y="5870"/>
                  </a:lnTo>
                  <a:cubicBezTo>
                    <a:pt x="2060" y="5954"/>
                    <a:pt x="2131" y="6037"/>
                    <a:pt x="2215" y="6037"/>
                  </a:cubicBezTo>
                  <a:cubicBezTo>
                    <a:pt x="2310" y="6037"/>
                    <a:pt x="2381" y="5954"/>
                    <a:pt x="2381" y="5870"/>
                  </a:cubicBezTo>
                  <a:lnTo>
                    <a:pt x="2381" y="4394"/>
                  </a:lnTo>
                  <a:lnTo>
                    <a:pt x="2953" y="3965"/>
                  </a:lnTo>
                  <a:cubicBezTo>
                    <a:pt x="2977" y="3989"/>
                    <a:pt x="3024" y="4013"/>
                    <a:pt x="3072" y="4025"/>
                  </a:cubicBezTo>
                  <a:lnTo>
                    <a:pt x="3882" y="4334"/>
                  </a:lnTo>
                  <a:cubicBezTo>
                    <a:pt x="4024" y="4382"/>
                    <a:pt x="4108" y="4513"/>
                    <a:pt x="4108" y="4668"/>
                  </a:cubicBezTo>
                  <a:lnTo>
                    <a:pt x="4108" y="5858"/>
                  </a:lnTo>
                  <a:cubicBezTo>
                    <a:pt x="4108" y="5942"/>
                    <a:pt x="4179" y="6013"/>
                    <a:pt x="4274" y="6013"/>
                  </a:cubicBezTo>
                  <a:cubicBezTo>
                    <a:pt x="4358" y="6013"/>
                    <a:pt x="4441" y="5942"/>
                    <a:pt x="4441" y="5858"/>
                  </a:cubicBezTo>
                  <a:lnTo>
                    <a:pt x="4441" y="4668"/>
                  </a:lnTo>
                  <a:cubicBezTo>
                    <a:pt x="4453" y="4382"/>
                    <a:pt x="4274" y="4108"/>
                    <a:pt x="4024" y="4025"/>
                  </a:cubicBezTo>
                  <a:lnTo>
                    <a:pt x="3203" y="3703"/>
                  </a:lnTo>
                  <a:cubicBezTo>
                    <a:pt x="3131" y="3680"/>
                    <a:pt x="3084" y="3620"/>
                    <a:pt x="3084" y="3537"/>
                  </a:cubicBezTo>
                  <a:lnTo>
                    <a:pt x="3084" y="3108"/>
                  </a:lnTo>
                  <a:cubicBezTo>
                    <a:pt x="3120" y="3084"/>
                    <a:pt x="3155" y="3060"/>
                    <a:pt x="3191" y="3025"/>
                  </a:cubicBezTo>
                  <a:cubicBezTo>
                    <a:pt x="3453" y="2775"/>
                    <a:pt x="3608" y="2418"/>
                    <a:pt x="3608" y="2037"/>
                  </a:cubicBezTo>
                  <a:lnTo>
                    <a:pt x="3608" y="1727"/>
                  </a:lnTo>
                  <a:lnTo>
                    <a:pt x="3655" y="1644"/>
                  </a:lnTo>
                  <a:cubicBezTo>
                    <a:pt x="3739" y="1477"/>
                    <a:pt x="3774" y="1298"/>
                    <a:pt x="3774" y="1108"/>
                  </a:cubicBezTo>
                  <a:lnTo>
                    <a:pt x="3774" y="167"/>
                  </a:lnTo>
                  <a:cubicBezTo>
                    <a:pt x="3774" y="84"/>
                    <a:pt x="3691" y="1"/>
                    <a:pt x="3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2"/>
            <p:cNvSpPr/>
            <p:nvPr/>
          </p:nvSpPr>
          <p:spPr>
            <a:xfrm>
              <a:off x="3330313" y="2288463"/>
              <a:ext cx="10248" cy="37938"/>
            </a:xfrm>
            <a:custGeom>
              <a:rect b="b" l="l" r="r" t="t"/>
              <a:pathLst>
                <a:path extrusionOk="0" h="1192" w="322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1036"/>
                  </a:lnTo>
                  <a:cubicBezTo>
                    <a:pt x="0" y="1120"/>
                    <a:pt x="72" y="1191"/>
                    <a:pt x="167" y="1191"/>
                  </a:cubicBezTo>
                  <a:cubicBezTo>
                    <a:pt x="250" y="1191"/>
                    <a:pt x="322" y="1120"/>
                    <a:pt x="322" y="1036"/>
                  </a:cubicBezTo>
                  <a:lnTo>
                    <a:pt x="322" y="167"/>
                  </a:lnTo>
                  <a:cubicBezTo>
                    <a:pt x="310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2"/>
            <p:cNvSpPr/>
            <p:nvPr/>
          </p:nvSpPr>
          <p:spPr>
            <a:xfrm>
              <a:off x="3406859" y="2288463"/>
              <a:ext cx="10630" cy="37938"/>
            </a:xfrm>
            <a:custGeom>
              <a:rect b="b" l="l" r="r" t="t"/>
              <a:pathLst>
                <a:path extrusionOk="0" h="1192" w="334">
                  <a:moveTo>
                    <a:pt x="167" y="1"/>
                  </a:moveTo>
                  <a:cubicBezTo>
                    <a:pt x="84" y="1"/>
                    <a:pt x="0" y="84"/>
                    <a:pt x="0" y="167"/>
                  </a:cubicBezTo>
                  <a:lnTo>
                    <a:pt x="0" y="1036"/>
                  </a:lnTo>
                  <a:cubicBezTo>
                    <a:pt x="0" y="1120"/>
                    <a:pt x="84" y="1191"/>
                    <a:pt x="167" y="1191"/>
                  </a:cubicBezTo>
                  <a:cubicBezTo>
                    <a:pt x="262" y="1191"/>
                    <a:pt x="334" y="1120"/>
                    <a:pt x="334" y="1036"/>
                  </a:cubicBezTo>
                  <a:lnTo>
                    <a:pt x="334" y="167"/>
                  </a:lnTo>
                  <a:cubicBezTo>
                    <a:pt x="322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2"/>
            <p:cNvSpPr/>
            <p:nvPr/>
          </p:nvSpPr>
          <p:spPr>
            <a:xfrm>
              <a:off x="3149183" y="1976585"/>
              <a:ext cx="219419" cy="183072"/>
            </a:xfrm>
            <a:custGeom>
              <a:rect b="b" l="l" r="r" t="t"/>
              <a:pathLst>
                <a:path extrusionOk="0" h="5752" w="6894">
                  <a:moveTo>
                    <a:pt x="2369" y="4108"/>
                  </a:moveTo>
                  <a:lnTo>
                    <a:pt x="2286" y="4466"/>
                  </a:lnTo>
                  <a:lnTo>
                    <a:pt x="2060" y="4466"/>
                  </a:lnTo>
                  <a:cubicBezTo>
                    <a:pt x="1869" y="4466"/>
                    <a:pt x="1703" y="4299"/>
                    <a:pt x="1703" y="4108"/>
                  </a:cubicBezTo>
                  <a:close/>
                  <a:moveTo>
                    <a:pt x="5513" y="310"/>
                  </a:moveTo>
                  <a:cubicBezTo>
                    <a:pt x="5703" y="310"/>
                    <a:pt x="5870" y="477"/>
                    <a:pt x="5870" y="667"/>
                  </a:cubicBezTo>
                  <a:lnTo>
                    <a:pt x="5870" y="3418"/>
                  </a:lnTo>
                  <a:cubicBezTo>
                    <a:pt x="5870" y="3608"/>
                    <a:pt x="5703" y="3775"/>
                    <a:pt x="5513" y="3775"/>
                  </a:cubicBezTo>
                  <a:lnTo>
                    <a:pt x="4132" y="3775"/>
                  </a:lnTo>
                  <a:cubicBezTo>
                    <a:pt x="4096" y="3775"/>
                    <a:pt x="4048" y="3787"/>
                    <a:pt x="4036" y="3811"/>
                  </a:cubicBezTo>
                  <a:lnTo>
                    <a:pt x="2500" y="4918"/>
                  </a:lnTo>
                  <a:lnTo>
                    <a:pt x="2739" y="3966"/>
                  </a:lnTo>
                  <a:cubicBezTo>
                    <a:pt x="2762" y="3930"/>
                    <a:pt x="2739" y="3870"/>
                    <a:pt x="2715" y="3835"/>
                  </a:cubicBezTo>
                  <a:cubicBezTo>
                    <a:pt x="2679" y="3787"/>
                    <a:pt x="2643" y="3775"/>
                    <a:pt x="2584" y="3775"/>
                  </a:cubicBezTo>
                  <a:lnTo>
                    <a:pt x="691" y="3775"/>
                  </a:lnTo>
                  <a:cubicBezTo>
                    <a:pt x="500" y="3775"/>
                    <a:pt x="333" y="3608"/>
                    <a:pt x="333" y="3418"/>
                  </a:cubicBezTo>
                  <a:lnTo>
                    <a:pt x="333" y="667"/>
                  </a:lnTo>
                  <a:cubicBezTo>
                    <a:pt x="333" y="477"/>
                    <a:pt x="500" y="310"/>
                    <a:pt x="691" y="310"/>
                  </a:cubicBezTo>
                  <a:close/>
                  <a:moveTo>
                    <a:pt x="6215" y="989"/>
                  </a:moveTo>
                  <a:cubicBezTo>
                    <a:pt x="6406" y="989"/>
                    <a:pt x="6572" y="1156"/>
                    <a:pt x="6572" y="1346"/>
                  </a:cubicBezTo>
                  <a:lnTo>
                    <a:pt x="6572" y="4108"/>
                  </a:lnTo>
                  <a:lnTo>
                    <a:pt x="6549" y="4108"/>
                  </a:lnTo>
                  <a:cubicBezTo>
                    <a:pt x="6549" y="4299"/>
                    <a:pt x="6394" y="4466"/>
                    <a:pt x="6191" y="4466"/>
                  </a:cubicBezTo>
                  <a:lnTo>
                    <a:pt x="4810" y="4466"/>
                  </a:lnTo>
                  <a:cubicBezTo>
                    <a:pt x="4763" y="4466"/>
                    <a:pt x="4727" y="4477"/>
                    <a:pt x="4691" y="4513"/>
                  </a:cubicBezTo>
                  <a:cubicBezTo>
                    <a:pt x="4667" y="4549"/>
                    <a:pt x="4644" y="4608"/>
                    <a:pt x="4667" y="4656"/>
                  </a:cubicBezTo>
                  <a:lnTo>
                    <a:pt x="4763" y="5323"/>
                  </a:lnTo>
                  <a:lnTo>
                    <a:pt x="3596" y="4537"/>
                  </a:lnTo>
                  <a:lnTo>
                    <a:pt x="4191" y="4096"/>
                  </a:lnTo>
                  <a:lnTo>
                    <a:pt x="5513" y="4096"/>
                  </a:lnTo>
                  <a:cubicBezTo>
                    <a:pt x="5882" y="4096"/>
                    <a:pt x="6191" y="3799"/>
                    <a:pt x="6191" y="3418"/>
                  </a:cubicBezTo>
                  <a:lnTo>
                    <a:pt x="6191" y="989"/>
                  </a:lnTo>
                  <a:close/>
                  <a:moveTo>
                    <a:pt x="691" y="1"/>
                  </a:moveTo>
                  <a:cubicBezTo>
                    <a:pt x="322" y="1"/>
                    <a:pt x="0" y="298"/>
                    <a:pt x="0" y="679"/>
                  </a:cubicBezTo>
                  <a:lnTo>
                    <a:pt x="0" y="3430"/>
                  </a:lnTo>
                  <a:cubicBezTo>
                    <a:pt x="0" y="3811"/>
                    <a:pt x="298" y="4120"/>
                    <a:pt x="691" y="4120"/>
                  </a:cubicBezTo>
                  <a:lnTo>
                    <a:pt x="1393" y="4120"/>
                  </a:lnTo>
                  <a:lnTo>
                    <a:pt x="1393" y="4132"/>
                  </a:lnTo>
                  <a:cubicBezTo>
                    <a:pt x="1393" y="4501"/>
                    <a:pt x="1691" y="4823"/>
                    <a:pt x="2072" y="4823"/>
                  </a:cubicBezTo>
                  <a:lnTo>
                    <a:pt x="2203" y="4823"/>
                  </a:lnTo>
                  <a:lnTo>
                    <a:pt x="2143" y="5073"/>
                  </a:lnTo>
                  <a:cubicBezTo>
                    <a:pt x="2119" y="5180"/>
                    <a:pt x="2167" y="5275"/>
                    <a:pt x="2250" y="5335"/>
                  </a:cubicBezTo>
                  <a:cubicBezTo>
                    <a:pt x="2298" y="5370"/>
                    <a:pt x="2346" y="5382"/>
                    <a:pt x="2381" y="5382"/>
                  </a:cubicBezTo>
                  <a:cubicBezTo>
                    <a:pt x="2429" y="5382"/>
                    <a:pt x="2489" y="5370"/>
                    <a:pt x="2536" y="5335"/>
                  </a:cubicBezTo>
                  <a:lnTo>
                    <a:pt x="3251" y="4823"/>
                  </a:lnTo>
                  <a:lnTo>
                    <a:pt x="3417" y="4823"/>
                  </a:lnTo>
                  <a:lnTo>
                    <a:pt x="4751" y="5716"/>
                  </a:lnTo>
                  <a:cubicBezTo>
                    <a:pt x="4798" y="5740"/>
                    <a:pt x="4846" y="5751"/>
                    <a:pt x="4882" y="5751"/>
                  </a:cubicBezTo>
                  <a:cubicBezTo>
                    <a:pt x="4929" y="5751"/>
                    <a:pt x="4977" y="5740"/>
                    <a:pt x="5025" y="5716"/>
                  </a:cubicBezTo>
                  <a:cubicBezTo>
                    <a:pt x="5108" y="5656"/>
                    <a:pt x="5144" y="5561"/>
                    <a:pt x="5120" y="5454"/>
                  </a:cubicBezTo>
                  <a:lnTo>
                    <a:pt x="5025" y="4799"/>
                  </a:lnTo>
                  <a:lnTo>
                    <a:pt x="6215" y="4799"/>
                  </a:lnTo>
                  <a:cubicBezTo>
                    <a:pt x="6584" y="4799"/>
                    <a:pt x="6894" y="4501"/>
                    <a:pt x="6894" y="4120"/>
                  </a:cubicBezTo>
                  <a:lnTo>
                    <a:pt x="6894" y="1370"/>
                  </a:lnTo>
                  <a:cubicBezTo>
                    <a:pt x="6870" y="977"/>
                    <a:pt x="6572" y="679"/>
                    <a:pt x="6191" y="679"/>
                  </a:cubicBezTo>
                  <a:cubicBezTo>
                    <a:pt x="6179" y="298"/>
                    <a:pt x="5882" y="1"/>
                    <a:pt x="55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2"/>
            <p:cNvSpPr/>
            <p:nvPr/>
          </p:nvSpPr>
          <p:spPr>
            <a:xfrm>
              <a:off x="3187822" y="2009177"/>
              <a:ext cx="26926" cy="10280"/>
            </a:xfrm>
            <a:custGeom>
              <a:rect b="b" l="l" r="r" t="t"/>
              <a:pathLst>
                <a:path extrusionOk="0" h="323" w="846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74" y="322"/>
                    <a:pt x="846" y="251"/>
                    <a:pt x="846" y="167"/>
                  </a:cubicBezTo>
                  <a:cubicBezTo>
                    <a:pt x="846" y="72"/>
                    <a:pt x="774" y="1"/>
                    <a:pt x="6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2"/>
            <p:cNvSpPr/>
            <p:nvPr/>
          </p:nvSpPr>
          <p:spPr>
            <a:xfrm>
              <a:off x="3226110" y="2009177"/>
              <a:ext cx="81478" cy="10280"/>
            </a:xfrm>
            <a:custGeom>
              <a:rect b="b" l="l" r="r" t="t"/>
              <a:pathLst>
                <a:path extrusionOk="0" h="323" w="256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2393" y="322"/>
                  </a:lnTo>
                  <a:cubicBezTo>
                    <a:pt x="2488" y="322"/>
                    <a:pt x="2560" y="251"/>
                    <a:pt x="2560" y="167"/>
                  </a:cubicBezTo>
                  <a:cubicBezTo>
                    <a:pt x="2560" y="72"/>
                    <a:pt x="2488" y="1"/>
                    <a:pt x="2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2"/>
            <p:cNvSpPr/>
            <p:nvPr/>
          </p:nvSpPr>
          <p:spPr>
            <a:xfrm>
              <a:off x="3187822" y="2036453"/>
              <a:ext cx="119767" cy="10662"/>
            </a:xfrm>
            <a:custGeom>
              <a:rect b="b" l="l" r="r" t="t"/>
              <a:pathLst>
                <a:path extrusionOk="0" h="335" w="3763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5" y="334"/>
                  </a:cubicBezTo>
                  <a:lnTo>
                    <a:pt x="3596" y="334"/>
                  </a:lnTo>
                  <a:cubicBezTo>
                    <a:pt x="3691" y="334"/>
                    <a:pt x="3763" y="263"/>
                    <a:pt x="3763" y="168"/>
                  </a:cubicBezTo>
                  <a:cubicBezTo>
                    <a:pt x="3763" y="84"/>
                    <a:pt x="3691" y="1"/>
                    <a:pt x="35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2"/>
            <p:cNvSpPr/>
            <p:nvPr/>
          </p:nvSpPr>
          <p:spPr>
            <a:xfrm>
              <a:off x="3187822" y="2064143"/>
              <a:ext cx="81510" cy="10248"/>
            </a:xfrm>
            <a:custGeom>
              <a:rect b="b" l="l" r="r" t="t"/>
              <a:pathLst>
                <a:path extrusionOk="0" h="322" w="2561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2394" y="322"/>
                  </a:lnTo>
                  <a:cubicBezTo>
                    <a:pt x="2477" y="322"/>
                    <a:pt x="2560" y="250"/>
                    <a:pt x="2560" y="167"/>
                  </a:cubicBezTo>
                  <a:cubicBezTo>
                    <a:pt x="2560" y="72"/>
                    <a:pt x="2477" y="0"/>
                    <a:pt x="2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2"/>
            <p:cNvSpPr/>
            <p:nvPr/>
          </p:nvSpPr>
          <p:spPr>
            <a:xfrm>
              <a:off x="3280663" y="2064143"/>
              <a:ext cx="26926" cy="10248"/>
            </a:xfrm>
            <a:custGeom>
              <a:rect b="b" l="l" r="r" t="t"/>
              <a:pathLst>
                <a:path extrusionOk="0" h="322" w="846">
                  <a:moveTo>
                    <a:pt x="155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679" y="322"/>
                  </a:lnTo>
                  <a:cubicBezTo>
                    <a:pt x="774" y="322"/>
                    <a:pt x="846" y="250"/>
                    <a:pt x="846" y="167"/>
                  </a:cubicBezTo>
                  <a:cubicBezTo>
                    <a:pt x="846" y="72"/>
                    <a:pt x="774" y="0"/>
                    <a:pt x="6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5188625" y="2150850"/>
            <a:ext cx="2876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sp>
        <p:nvSpPr>
          <p:cNvPr id="225" name="Google Shape;225;p33"/>
          <p:cNvSpPr txBox="1"/>
          <p:nvPr>
            <p:ph idx="2" type="title"/>
          </p:nvPr>
        </p:nvSpPr>
        <p:spPr>
          <a:xfrm>
            <a:off x="5188625" y="919425"/>
            <a:ext cx="2445000" cy="11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751275" y="1194723"/>
            <a:ext cx="22419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/>
              <a:t>Clean</a:t>
            </a:r>
            <a:endParaRPr b="1" sz="18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/>
              <a:t>Welcoming</a:t>
            </a:r>
            <a:endParaRPr b="1" sz="18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/>
              <a:t>Easy to Digest</a:t>
            </a:r>
            <a:endParaRPr b="1" sz="1800"/>
          </a:p>
        </p:txBody>
      </p:sp>
      <p:sp>
        <p:nvSpPr>
          <p:cNvPr id="231" name="Google Shape;231;p34"/>
          <p:cNvSpPr txBox="1"/>
          <p:nvPr>
            <p:ph type="title"/>
          </p:nvPr>
        </p:nvSpPr>
        <p:spPr>
          <a:xfrm>
            <a:off x="5341800" y="378225"/>
            <a:ext cx="3258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pic>
        <p:nvPicPr>
          <p:cNvPr id="232" name="Google Shape;2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3500" y="1366250"/>
            <a:ext cx="5232873" cy="23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5188625" y="2150850"/>
            <a:ext cx="362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238" name="Google Shape;238;p35"/>
          <p:cNvSpPr txBox="1"/>
          <p:nvPr>
            <p:ph idx="2" type="title"/>
          </p:nvPr>
        </p:nvSpPr>
        <p:spPr>
          <a:xfrm>
            <a:off x="5188625" y="919425"/>
            <a:ext cx="2445000" cy="11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 Company Branding Guideline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06BAD6"/>
      </a:accent2>
      <a:accent3>
        <a:srgbClr val="78909C"/>
      </a:accent3>
      <a:accent4>
        <a:srgbClr val="00C3B1"/>
      </a:accent4>
      <a:accent5>
        <a:srgbClr val="0097A7"/>
      </a:accent5>
      <a:accent6>
        <a:srgbClr val="EFEFEF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